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4"/>
  </p:sldMasterIdLst>
  <p:notesMasterIdLst>
    <p:notesMasterId r:id="rId17"/>
  </p:notesMasterIdLst>
  <p:handoutMasterIdLst>
    <p:handoutMasterId r:id="rId18"/>
  </p:handoutMasterIdLst>
  <p:sldIdLst>
    <p:sldId id="307" r:id="rId5"/>
    <p:sldId id="320" r:id="rId6"/>
    <p:sldId id="317" r:id="rId7"/>
    <p:sldId id="314" r:id="rId8"/>
    <p:sldId id="306" r:id="rId9"/>
    <p:sldId id="315" r:id="rId10"/>
    <p:sldId id="316" r:id="rId11"/>
    <p:sldId id="318" r:id="rId12"/>
    <p:sldId id="319" r:id="rId13"/>
    <p:sldId id="321" r:id="rId14"/>
    <p:sldId id="312" r:id="rId15"/>
    <p:sldId id="322" r:id="rId16"/>
  </p:sldIdLst>
  <p:sldSz cx="12192000" cy="6858000"/>
  <p:notesSz cx="6858000" cy="9144000"/>
  <p:defaultTextStyle>
    <a:defPPr rtl="0"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92" userDrawn="1">
          <p15:clr>
            <a:srgbClr val="A4A3A4"/>
          </p15:clr>
        </p15:guide>
        <p15:guide id="2" pos="7056" userDrawn="1">
          <p15:clr>
            <a:srgbClr val="A4A3A4"/>
          </p15:clr>
        </p15:guide>
        <p15:guide id="3" orient="horz" pos="31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84967" autoAdjust="0"/>
  </p:normalViewPr>
  <p:slideViewPr>
    <p:cSldViewPr snapToGrid="0">
      <p:cViewPr varScale="1">
        <p:scale>
          <a:sx n="120" d="100"/>
          <a:sy n="120" d="100"/>
        </p:scale>
        <p:origin x="120" y="192"/>
      </p:cViewPr>
      <p:guideLst>
        <p:guide orient="horz" pos="1392"/>
        <p:guide pos="7056"/>
        <p:guide orient="horz" pos="31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7" d="100"/>
          <a:sy n="87" d="100"/>
        </p:scale>
        <p:origin x="3792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5CA70EDB-4B36-4CA5-AB48-4ED7CCB713E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EE198DCC-3E8D-4419-B930-82477F012A7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F08DB3-0D29-4A43-857F-E099129922D1}" type="datetime1">
              <a:rPr lang="fr-FR" smtClean="0"/>
              <a:t>20/10/2022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10811FE1-7A54-4024-AE57-E9290B12C1B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DB134E4-1F26-4974-A60F-F29A4212D5C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615F8F-0F47-4F29-9881-7A839B3FAAF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0351293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 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fr-FR" noProof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42E851-0615-4781-BC0D-A2E801150AE0}" type="datetime1">
              <a:rPr lang="fr-FR" smtClean="0"/>
              <a:pPr/>
              <a:t>20/10/2022</a:t>
            </a:fld>
            <a:endParaRPr lang="fr-FR" dirty="0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fr-FR" noProof="0"/>
          </a:p>
        </p:txBody>
      </p:sp>
      <p:sp>
        <p:nvSpPr>
          <p:cNvPr id="5" name="Espace réservé des commentaires 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fr-FR" noProof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D5939589-3E79-4C82-AA4A-FE78234FAA59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219496896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5939589-3E79-4C82-AA4A-FE78234FAA59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705557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5939589-3E79-4C82-AA4A-FE78234FAA59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58223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5939589-3E79-4C82-AA4A-FE78234FAA59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270634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rtlCol="0" anchor="b"/>
          <a:lstStyle>
            <a:lvl1pPr algn="l">
              <a:defRPr sz="6000" b="1" i="0" cap="all" baseline="0"/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EC80FBD9-0977-4B2B-9318-30774BB094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 rtlCol="0"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fr-FR" noProof="0"/>
              <a:t>Modifiez le style des sous-titres du masque</a:t>
            </a:r>
          </a:p>
        </p:txBody>
      </p: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D1B787A8-0D67-4B7E-9B48-86BD906AB6B5}"/>
              </a:ext>
            </a:extLst>
          </p:cNvPr>
          <p:cNvCxnSpPr>
            <a:cxnSpLocks/>
          </p:cNvCxnSpPr>
          <p:nvPr/>
        </p:nvCxnSpPr>
        <p:spPr>
          <a:xfrm>
            <a:off x="715890" y="1114050"/>
            <a:ext cx="0" cy="5735637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978026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4000" advClick="0" advTm="14000">
        <p15:prstTrans prst="drape"/>
      </p:transition>
    </mc:Choice>
    <mc:Fallback>
      <p:transition spd="slow" advClick="0" advTm="14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5F057AE-3B3B-4261-B912-BF9EB9A58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rtlCol="0"/>
          <a:lstStyle/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2A2D237-A706-4712-90CA-B04517CBBE0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444752" y="1681163"/>
            <a:ext cx="4553712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DE39CA1-2B6D-427E-9688-9093D5865CB7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444752" y="2505075"/>
            <a:ext cx="4553712" cy="3684588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F3D53357-616B-47F4-944B-F979FE96635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784848" y="1681163"/>
            <a:ext cx="4553712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BD7EA593-3036-4FB5-94B4-D9431DF04871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784848" y="2505075"/>
            <a:ext cx="4553712" cy="3684588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160F34ED-DA60-4CC2-B735-B0EC5D9FEA35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Graphisme 15">
            <a:extLst>
              <a:ext uri="{FF2B5EF4-FFF2-40B4-BE49-F238E27FC236}">
                <a16:creationId xmlns:a16="http://schemas.microsoft.com/office/drawing/2014/main" id="{A9475260-301F-4744-B1DA-7B00F6FB4342}"/>
              </a:ext>
            </a:extLst>
          </p:cNvPr>
          <p:cNvSpPr/>
          <p:nvPr userDrawn="1"/>
        </p:nvSpPr>
        <p:spPr>
          <a:xfrm>
            <a:off x="10508317" y="492206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accent2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sp>
        <p:nvSpPr>
          <p:cNvPr id="14" name="Graphisme 16">
            <a:extLst>
              <a:ext uri="{FF2B5EF4-FFF2-40B4-BE49-F238E27FC236}">
                <a16:creationId xmlns:a16="http://schemas.microsoft.com/office/drawing/2014/main" id="{9BBD3F4B-0836-48C5-AC68-747456D1DD50}"/>
              </a:ext>
            </a:extLst>
          </p:cNvPr>
          <p:cNvSpPr/>
          <p:nvPr userDrawn="1"/>
        </p:nvSpPr>
        <p:spPr>
          <a:xfrm>
            <a:off x="11477944" y="1055581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accent2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sp>
        <p:nvSpPr>
          <p:cNvPr id="16" name="Graphisme 14">
            <a:extLst>
              <a:ext uri="{FF2B5EF4-FFF2-40B4-BE49-F238E27FC236}">
                <a16:creationId xmlns:a16="http://schemas.microsoft.com/office/drawing/2014/main" id="{9B4398D5-99F4-4F83-AA77-9B4177648CAF}"/>
              </a:ext>
            </a:extLst>
          </p:cNvPr>
          <p:cNvSpPr/>
          <p:nvPr userDrawn="1"/>
        </p:nvSpPr>
        <p:spPr>
          <a:xfrm>
            <a:off x="11241555" y="446637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accent2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93759555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4000" advClick="0" advTm="14000">
        <p15:prstTrans prst="drape"/>
      </p:transition>
    </mc:Choice>
    <mc:Fallback>
      <p:transition spd="slow" advClick="0" advTm="14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5F057AE-3B3B-4261-B912-BF9EB9A58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rtlCol="0"/>
          <a:lstStyle/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2A2D237-A706-4712-90CA-B04517CBBE0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444752" y="1681163"/>
            <a:ext cx="2834640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DE39CA1-2B6D-427E-9688-9093D5865CB7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444752" y="2505075"/>
            <a:ext cx="2834640" cy="3684588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F3D53357-616B-47F4-944B-F979FE96635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983480" y="1681163"/>
            <a:ext cx="2834640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BD7EA593-3036-4FB5-94B4-D9431DF04871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4983480" y="2505075"/>
            <a:ext cx="2834640" cy="3684588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160F34ED-DA60-4CC2-B735-B0EC5D9FEA35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Graphisme 15">
            <a:extLst>
              <a:ext uri="{FF2B5EF4-FFF2-40B4-BE49-F238E27FC236}">
                <a16:creationId xmlns:a16="http://schemas.microsoft.com/office/drawing/2014/main" id="{A9475260-301F-4744-B1DA-7B00F6FB4342}"/>
              </a:ext>
            </a:extLst>
          </p:cNvPr>
          <p:cNvSpPr/>
          <p:nvPr userDrawn="1"/>
        </p:nvSpPr>
        <p:spPr>
          <a:xfrm>
            <a:off x="10508317" y="492206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accent2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sp>
        <p:nvSpPr>
          <p:cNvPr id="14" name="Graphisme 16">
            <a:extLst>
              <a:ext uri="{FF2B5EF4-FFF2-40B4-BE49-F238E27FC236}">
                <a16:creationId xmlns:a16="http://schemas.microsoft.com/office/drawing/2014/main" id="{9BBD3F4B-0836-48C5-AC68-747456D1DD50}"/>
              </a:ext>
            </a:extLst>
          </p:cNvPr>
          <p:cNvSpPr/>
          <p:nvPr userDrawn="1"/>
        </p:nvSpPr>
        <p:spPr>
          <a:xfrm>
            <a:off x="11477944" y="1055581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accent2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sp>
        <p:nvSpPr>
          <p:cNvPr id="16" name="Graphisme 14">
            <a:extLst>
              <a:ext uri="{FF2B5EF4-FFF2-40B4-BE49-F238E27FC236}">
                <a16:creationId xmlns:a16="http://schemas.microsoft.com/office/drawing/2014/main" id="{9B4398D5-99F4-4F83-AA77-9B4177648CAF}"/>
              </a:ext>
            </a:extLst>
          </p:cNvPr>
          <p:cNvSpPr/>
          <p:nvPr userDrawn="1"/>
        </p:nvSpPr>
        <p:spPr>
          <a:xfrm>
            <a:off x="11241555" y="446637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accent2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sp>
        <p:nvSpPr>
          <p:cNvPr id="15" name="Espace réservé du texte 4">
            <a:extLst>
              <a:ext uri="{FF2B5EF4-FFF2-40B4-BE49-F238E27FC236}">
                <a16:creationId xmlns:a16="http://schemas.microsoft.com/office/drawing/2014/main" id="{2D693B15-7265-4478-9579-62FCD5222D0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531352" y="1769269"/>
            <a:ext cx="2834640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17" name="Espace réservé du contenu 5">
            <a:extLst>
              <a:ext uri="{FF2B5EF4-FFF2-40B4-BE49-F238E27FC236}">
                <a16:creationId xmlns:a16="http://schemas.microsoft.com/office/drawing/2014/main" id="{48F9E92F-BB16-4896-A47F-6497C3D705B9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8531352" y="2593181"/>
            <a:ext cx="2834640" cy="3684588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</p:txBody>
      </p:sp>
    </p:spTree>
    <p:extLst>
      <p:ext uri="{BB962C8B-B14F-4D97-AF65-F5344CB8AC3E}">
        <p14:creationId xmlns:p14="http://schemas.microsoft.com/office/powerpoint/2010/main" val="237307981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4000" advClick="0" advTm="14000">
        <p15:prstTrans prst="drape"/>
      </p:transition>
    </mc:Choice>
    <mc:Fallback>
      <p:transition spd="slow" advClick="0" advTm="14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91656" y="804672"/>
            <a:ext cx="4434840" cy="886968"/>
          </a:xfrm>
        </p:spPr>
        <p:txBody>
          <a:bodyPr rtlCol="0" anchor="b"/>
          <a:lstStyle>
            <a:lvl1pPr algn="l">
              <a:defRPr sz="5400" b="0" i="0" cap="none" baseline="0"/>
            </a:lvl1pPr>
          </a:lstStyle>
          <a:p>
            <a:pPr rtl="0"/>
            <a:r>
              <a:rPr lang="fr-FR" noProof="0"/>
              <a:t>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EC80FBD9-0977-4B2B-9318-30774BB094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91654" y="1801368"/>
            <a:ext cx="4434840" cy="4754880"/>
          </a:xfrm>
        </p:spPr>
        <p:txBody>
          <a:bodyPr rtlCol="0">
            <a:normAutofit/>
          </a:bodyPr>
          <a:lstStyle>
            <a:lvl1pPr marL="0" indent="0" algn="l">
              <a:lnSpc>
                <a:spcPct val="110000"/>
              </a:lnSpc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fr-FR" noProof="0"/>
              <a:t>Modifiez le style des sous-titres du masque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F8C2A2A-62DB-40C0-8AE7-CB9B98649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9811512" y="1591056"/>
            <a:ext cx="3547872" cy="365125"/>
          </a:xfrm>
        </p:spPr>
        <p:txBody>
          <a:bodyPr rtlCol="0"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pPr rtl="0"/>
            <a:r>
              <a:rPr lang="fr-FR" noProof="0"/>
              <a:t>Titre de la présentation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401EAA4-F44C-4C1F-B8E3-1A3005300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pPr rtl="0"/>
            <a:fld id="{D8DA9DAA-006C-4F4B-980E-E3DF019B24E2}" type="slidenum">
              <a:rPr lang="fr-FR" noProof="0" smtClean="0"/>
              <a:pPr rtl="0"/>
              <a:t>‹N°›</a:t>
            </a:fld>
            <a:endParaRPr lang="fr-FR" noProof="0"/>
          </a:p>
        </p:txBody>
      </p: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6939C974-0ED4-4915-BBF7-1FB00C18AD45}"/>
              </a:ext>
            </a:extLst>
          </p:cNvPr>
          <p:cNvCxnSpPr>
            <a:cxnSpLocks/>
          </p:cNvCxnSpPr>
          <p:nvPr userDrawn="1"/>
        </p:nvCxnSpPr>
        <p:spPr>
          <a:xfrm>
            <a:off x="11586162" y="3619272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515930B2-E36D-4D05-A6B3-CA1BF61D50CC}"/>
              </a:ext>
            </a:extLst>
          </p:cNvPr>
          <p:cNvSpPr/>
          <p:nvPr userDrawn="1"/>
        </p:nvSpPr>
        <p:spPr>
          <a:xfrm>
            <a:off x="0" y="0"/>
            <a:ext cx="5779911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13" name="Espace réservé d’image 12">
            <a:extLst>
              <a:ext uri="{FF2B5EF4-FFF2-40B4-BE49-F238E27FC236}">
                <a16:creationId xmlns:a16="http://schemas.microsoft.com/office/drawing/2014/main" id="{9CEC7E0F-60E8-418B-978D-C607C82E97F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83464" y="3108960"/>
            <a:ext cx="5221224" cy="3447288"/>
          </a:xfrm>
        </p:spPr>
        <p:txBody>
          <a:bodyPr rtlCol="0" anchor="ctr"/>
          <a:lstStyle>
            <a:lvl1pPr algn="ctr">
              <a:buNone/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fr-FR" noProof="0"/>
              <a:t>Cliquez sur l'icône pour ajouter une image</a:t>
            </a:r>
          </a:p>
        </p:txBody>
      </p:sp>
      <p:sp>
        <p:nvSpPr>
          <p:cNvPr id="10" name="Espace réservé d’image 12">
            <a:extLst>
              <a:ext uri="{FF2B5EF4-FFF2-40B4-BE49-F238E27FC236}">
                <a16:creationId xmlns:a16="http://schemas.microsoft.com/office/drawing/2014/main" id="{F146D6C1-343E-4F97-A565-55BBB15F4C7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83464" y="301752"/>
            <a:ext cx="2459736" cy="2505456"/>
          </a:xfrm>
        </p:spPr>
        <p:txBody>
          <a:bodyPr rtlCol="0" anchor="ctr"/>
          <a:lstStyle>
            <a:lvl1pPr algn="ctr">
              <a:buNone/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fr-FR" noProof="0"/>
              <a:t>Cliquez sur l'icône pour ajouter une image</a:t>
            </a:r>
          </a:p>
        </p:txBody>
      </p:sp>
      <p:sp>
        <p:nvSpPr>
          <p:cNvPr id="11" name="Espace réservé d’image 12">
            <a:extLst>
              <a:ext uri="{FF2B5EF4-FFF2-40B4-BE49-F238E27FC236}">
                <a16:creationId xmlns:a16="http://schemas.microsoft.com/office/drawing/2014/main" id="{BA123E2D-4554-47D5-B0EC-0C47EDB4162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044952" y="301752"/>
            <a:ext cx="2459736" cy="2505456"/>
          </a:xfrm>
        </p:spPr>
        <p:txBody>
          <a:bodyPr rtlCol="0" anchor="ctr"/>
          <a:lstStyle>
            <a:lvl1pPr algn="ctr">
              <a:buNone/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fr-FR" noProof="0"/>
              <a:t>Cliquez sur l'icône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125789148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4000" advClick="0" advTm="14000">
        <p15:prstTrans prst="drape"/>
      </p:transition>
    </mc:Choice>
    <mc:Fallback>
      <p:transition spd="slow" advClick="0" advTm="14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uniquement">
    <p:bg>
      <p:bgPr>
        <a:gradFill>
          <a:gsLst>
            <a:gs pos="100000">
              <a:schemeClr val="accent4"/>
            </a:gs>
            <a:gs pos="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Espace réservé d’image 32">
            <a:extLst>
              <a:ext uri="{FF2B5EF4-FFF2-40B4-BE49-F238E27FC236}">
                <a16:creationId xmlns:a16="http://schemas.microsoft.com/office/drawing/2014/main" id="{3186EA6A-5CD5-4DF7-9C8A-EDFAF28A80D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777111" y="407499"/>
            <a:ext cx="1952279" cy="1952279"/>
          </a:xfrm>
          <a:custGeom>
            <a:avLst/>
            <a:gdLst>
              <a:gd name="connsiteX0" fmla="*/ 976140 w 1952279"/>
              <a:gd name="connsiteY0" fmla="*/ 0 h 1952279"/>
              <a:gd name="connsiteX1" fmla="*/ 1952279 w 1952279"/>
              <a:gd name="connsiteY1" fmla="*/ 976140 h 1952279"/>
              <a:gd name="connsiteX2" fmla="*/ 976140 w 1952279"/>
              <a:gd name="connsiteY2" fmla="*/ 1952279 h 1952279"/>
              <a:gd name="connsiteX3" fmla="*/ 0 w 1952279"/>
              <a:gd name="connsiteY3" fmla="*/ 976140 h 1952279"/>
              <a:gd name="connsiteX4" fmla="*/ 976140 w 1952279"/>
              <a:gd name="connsiteY4" fmla="*/ 0 h 1952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52279" h="1952279">
                <a:moveTo>
                  <a:pt x="976140" y="0"/>
                </a:moveTo>
                <a:cubicBezTo>
                  <a:pt x="1515247" y="0"/>
                  <a:pt x="1952279" y="437033"/>
                  <a:pt x="1952279" y="976140"/>
                </a:cubicBezTo>
                <a:cubicBezTo>
                  <a:pt x="1952279" y="1515246"/>
                  <a:pt x="1515247" y="1952279"/>
                  <a:pt x="976140" y="1952279"/>
                </a:cubicBezTo>
                <a:cubicBezTo>
                  <a:pt x="437033" y="1952279"/>
                  <a:pt x="0" y="1515246"/>
                  <a:pt x="0" y="976140"/>
                </a:cubicBezTo>
                <a:cubicBezTo>
                  <a:pt x="0" y="437033"/>
                  <a:pt x="437033" y="0"/>
                  <a:pt x="976140" y="0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pPr rtl="0"/>
            <a:r>
              <a:rPr lang="fr-FR" noProof="0"/>
              <a:t>Cliquez sur l'icône pour ajouter une image</a:t>
            </a:r>
          </a:p>
        </p:txBody>
      </p:sp>
      <p:sp>
        <p:nvSpPr>
          <p:cNvPr id="32" name="Espace réservé d’image 31">
            <a:extLst>
              <a:ext uri="{FF2B5EF4-FFF2-40B4-BE49-F238E27FC236}">
                <a16:creationId xmlns:a16="http://schemas.microsoft.com/office/drawing/2014/main" id="{83D5117F-F235-498D-99A5-9DE2D665576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528345" y="1972581"/>
            <a:ext cx="2290065" cy="2273502"/>
          </a:xfrm>
          <a:custGeom>
            <a:avLst/>
            <a:gdLst>
              <a:gd name="connsiteX0" fmla="*/ 1145032 w 2290065"/>
              <a:gd name="connsiteY0" fmla="*/ 0 h 2273502"/>
              <a:gd name="connsiteX1" fmla="*/ 2290065 w 2290065"/>
              <a:gd name="connsiteY1" fmla="*/ 1145033 h 2273502"/>
              <a:gd name="connsiteX2" fmla="*/ 1375797 w 2290065"/>
              <a:gd name="connsiteY2" fmla="*/ 2266803 h 2273502"/>
              <a:gd name="connsiteX3" fmla="*/ 1331903 w 2290065"/>
              <a:gd name="connsiteY3" fmla="*/ 2273502 h 2273502"/>
              <a:gd name="connsiteX4" fmla="*/ 958162 w 2290065"/>
              <a:gd name="connsiteY4" fmla="*/ 2273502 h 2273502"/>
              <a:gd name="connsiteX5" fmla="*/ 914268 w 2290065"/>
              <a:gd name="connsiteY5" fmla="*/ 2266803 h 2273502"/>
              <a:gd name="connsiteX6" fmla="*/ 5911 w 2290065"/>
              <a:gd name="connsiteY6" fmla="*/ 1262106 h 2273502"/>
              <a:gd name="connsiteX7" fmla="*/ 0 w 2290065"/>
              <a:gd name="connsiteY7" fmla="*/ 1145053 h 2273502"/>
              <a:gd name="connsiteX8" fmla="*/ 0 w 2290065"/>
              <a:gd name="connsiteY8" fmla="*/ 1145014 h 2273502"/>
              <a:gd name="connsiteX9" fmla="*/ 5911 w 2290065"/>
              <a:gd name="connsiteY9" fmla="*/ 1027960 h 2273502"/>
              <a:gd name="connsiteX10" fmla="*/ 1145032 w 2290065"/>
              <a:gd name="connsiteY10" fmla="*/ 0 h 2273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290065" h="2273502">
                <a:moveTo>
                  <a:pt x="1145032" y="0"/>
                </a:moveTo>
                <a:cubicBezTo>
                  <a:pt x="1777417" y="0"/>
                  <a:pt x="2290065" y="512649"/>
                  <a:pt x="2290065" y="1145033"/>
                </a:cubicBezTo>
                <a:cubicBezTo>
                  <a:pt x="2290065" y="1698370"/>
                  <a:pt x="1897569" y="2160033"/>
                  <a:pt x="1375797" y="2266803"/>
                </a:cubicBezTo>
                <a:lnTo>
                  <a:pt x="1331903" y="2273502"/>
                </a:lnTo>
                <a:lnTo>
                  <a:pt x="958162" y="2273502"/>
                </a:lnTo>
                <a:lnTo>
                  <a:pt x="914268" y="2266803"/>
                </a:lnTo>
                <a:cubicBezTo>
                  <a:pt x="429765" y="2167660"/>
                  <a:pt x="56730" y="1762511"/>
                  <a:pt x="5911" y="1262106"/>
                </a:cubicBezTo>
                <a:lnTo>
                  <a:pt x="0" y="1145053"/>
                </a:lnTo>
                <a:lnTo>
                  <a:pt x="0" y="1145014"/>
                </a:lnTo>
                <a:lnTo>
                  <a:pt x="5911" y="1027960"/>
                </a:lnTo>
                <a:cubicBezTo>
                  <a:pt x="64548" y="450571"/>
                  <a:pt x="552172" y="0"/>
                  <a:pt x="1145032" y="0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pPr rtl="0"/>
            <a:r>
              <a:rPr lang="fr-FR" noProof="0"/>
              <a:t>Cliquez sur l'icône pour ajouter une image</a:t>
            </a:r>
          </a:p>
        </p:txBody>
      </p:sp>
      <p:sp>
        <p:nvSpPr>
          <p:cNvPr id="31" name="Espace réservé d’image 30">
            <a:extLst>
              <a:ext uri="{FF2B5EF4-FFF2-40B4-BE49-F238E27FC236}">
                <a16:creationId xmlns:a16="http://schemas.microsoft.com/office/drawing/2014/main" id="{E1E0A794-F1D3-4628-B5B1-9D48AB34C3D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579539" y="4386312"/>
            <a:ext cx="3119293" cy="2462810"/>
          </a:xfrm>
          <a:custGeom>
            <a:avLst/>
            <a:gdLst>
              <a:gd name="connsiteX0" fmla="*/ 1559647 w 3119293"/>
              <a:gd name="connsiteY0" fmla="*/ 0 h 2462810"/>
              <a:gd name="connsiteX1" fmla="*/ 3119293 w 3119293"/>
              <a:gd name="connsiteY1" fmla="*/ 1559647 h 2462810"/>
              <a:gd name="connsiteX2" fmla="*/ 2852930 w 3119293"/>
              <a:gd name="connsiteY2" fmla="*/ 2431660 h 2462810"/>
              <a:gd name="connsiteX3" fmla="*/ 2829636 w 3119293"/>
              <a:gd name="connsiteY3" fmla="*/ 2462810 h 2462810"/>
              <a:gd name="connsiteX4" fmla="*/ 289658 w 3119293"/>
              <a:gd name="connsiteY4" fmla="*/ 2462810 h 2462810"/>
              <a:gd name="connsiteX5" fmla="*/ 266363 w 3119293"/>
              <a:gd name="connsiteY5" fmla="*/ 2431660 h 2462810"/>
              <a:gd name="connsiteX6" fmla="*/ 0 w 3119293"/>
              <a:gd name="connsiteY6" fmla="*/ 1559647 h 2462810"/>
              <a:gd name="connsiteX7" fmla="*/ 1559647 w 3119293"/>
              <a:gd name="connsiteY7" fmla="*/ 0 h 2462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19293" h="2462810">
                <a:moveTo>
                  <a:pt x="1559647" y="0"/>
                </a:moveTo>
                <a:cubicBezTo>
                  <a:pt x="2421016" y="0"/>
                  <a:pt x="3119293" y="698278"/>
                  <a:pt x="3119293" y="1559647"/>
                </a:cubicBezTo>
                <a:cubicBezTo>
                  <a:pt x="3119293" y="1882660"/>
                  <a:pt x="3021098" y="2182739"/>
                  <a:pt x="2852930" y="2431660"/>
                </a:cubicBezTo>
                <a:lnTo>
                  <a:pt x="2829636" y="2462810"/>
                </a:lnTo>
                <a:lnTo>
                  <a:pt x="289658" y="2462810"/>
                </a:lnTo>
                <a:lnTo>
                  <a:pt x="266363" y="2431660"/>
                </a:lnTo>
                <a:cubicBezTo>
                  <a:pt x="98195" y="2182739"/>
                  <a:pt x="0" y="1882660"/>
                  <a:pt x="0" y="1559647"/>
                </a:cubicBezTo>
                <a:cubicBezTo>
                  <a:pt x="0" y="698278"/>
                  <a:pt x="698278" y="0"/>
                  <a:pt x="1559647" y="0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pPr rtl="0"/>
            <a:r>
              <a:rPr lang="fr-FR" noProof="0"/>
              <a:t>Cliquez sur l'icône pour ajouter une image</a:t>
            </a:r>
          </a:p>
        </p:txBody>
      </p:sp>
      <p:sp>
        <p:nvSpPr>
          <p:cNvPr id="30" name="Espace réservé d’image 29">
            <a:extLst>
              <a:ext uri="{FF2B5EF4-FFF2-40B4-BE49-F238E27FC236}">
                <a16:creationId xmlns:a16="http://schemas.microsoft.com/office/drawing/2014/main" id="{B8D3F45B-B631-47D3-A33C-71CEC2B3602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092905" y="4018982"/>
            <a:ext cx="3854161" cy="2839018"/>
          </a:xfrm>
          <a:custGeom>
            <a:avLst/>
            <a:gdLst>
              <a:gd name="connsiteX0" fmla="*/ 1927061 w 3854161"/>
              <a:gd name="connsiteY0" fmla="*/ 0 h 2839018"/>
              <a:gd name="connsiteX1" fmla="*/ 1927101 w 3854161"/>
              <a:gd name="connsiteY1" fmla="*/ 0 h 2839018"/>
              <a:gd name="connsiteX2" fmla="*/ 2124114 w 3854161"/>
              <a:gd name="connsiteY2" fmla="*/ 9948 h 2839018"/>
              <a:gd name="connsiteX3" fmla="*/ 3854161 w 3854161"/>
              <a:gd name="connsiteY3" fmla="*/ 1927080 h 2839018"/>
              <a:gd name="connsiteX4" fmla="*/ 3702722 w 3854161"/>
              <a:gd name="connsiteY4" fmla="*/ 2677187 h 2839018"/>
              <a:gd name="connsiteX5" fmla="*/ 3624763 w 3854161"/>
              <a:gd name="connsiteY5" fmla="*/ 2839018 h 2839018"/>
              <a:gd name="connsiteX6" fmla="*/ 229398 w 3854161"/>
              <a:gd name="connsiteY6" fmla="*/ 2839018 h 2839018"/>
              <a:gd name="connsiteX7" fmla="*/ 151440 w 3854161"/>
              <a:gd name="connsiteY7" fmla="*/ 2677187 h 2839018"/>
              <a:gd name="connsiteX8" fmla="*/ 0 w 3854161"/>
              <a:gd name="connsiteY8" fmla="*/ 1927080 h 2839018"/>
              <a:gd name="connsiteX9" fmla="*/ 1730048 w 3854161"/>
              <a:gd name="connsiteY9" fmla="*/ 9948 h 2839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54161" h="2839018">
                <a:moveTo>
                  <a:pt x="1927061" y="0"/>
                </a:moveTo>
                <a:lnTo>
                  <a:pt x="1927101" y="0"/>
                </a:lnTo>
                <a:lnTo>
                  <a:pt x="2124114" y="9948"/>
                </a:lnTo>
                <a:cubicBezTo>
                  <a:pt x="3095856" y="108634"/>
                  <a:pt x="3854161" y="929301"/>
                  <a:pt x="3854161" y="1927080"/>
                </a:cubicBezTo>
                <a:cubicBezTo>
                  <a:pt x="3854161" y="2193154"/>
                  <a:pt x="3800237" y="2446634"/>
                  <a:pt x="3702722" y="2677187"/>
                </a:cubicBezTo>
                <a:lnTo>
                  <a:pt x="3624763" y="2839018"/>
                </a:lnTo>
                <a:lnTo>
                  <a:pt x="229398" y="2839018"/>
                </a:lnTo>
                <a:lnTo>
                  <a:pt x="151440" y="2677187"/>
                </a:lnTo>
                <a:cubicBezTo>
                  <a:pt x="53924" y="2446634"/>
                  <a:pt x="0" y="2193154"/>
                  <a:pt x="0" y="1927080"/>
                </a:cubicBezTo>
                <a:cubicBezTo>
                  <a:pt x="0" y="929301"/>
                  <a:pt x="758305" y="108634"/>
                  <a:pt x="1730048" y="9948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pPr rtl="0"/>
            <a:r>
              <a:rPr lang="fr-FR" noProof="0"/>
              <a:t>Cliquez sur l'icône pour ajouter une image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E969F227-D21C-48B3-828A-6BFA9585E8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720" y="585216"/>
            <a:ext cx="5276088" cy="2276856"/>
          </a:xfrm>
        </p:spPr>
        <p:txBody>
          <a:bodyPr rtlCol="0" anchor="b"/>
          <a:lstStyle>
            <a:lvl1pPr algn="r">
              <a:defRPr sz="4800" b="1" cap="all" spc="400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8DF1DFFF-E5C5-43DF-B71C-7270DB97372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8368" y="201168"/>
            <a:ext cx="2743200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fr-FR" noProof="0"/>
              <a:t>03/09/20XX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7EBC03C0-6EB7-4633-967C-12C35768B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-548640" y="1938528"/>
            <a:ext cx="2788920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fr-FR" noProof="0"/>
              <a:t>Titre de la présentation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0FF4306-91CD-4B7B-8A53-34BE8F997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201168"/>
            <a:ext cx="2743200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D8DA9DAA-006C-4F4B-980E-E3DF019B24E2}" type="slidenum">
              <a:rPr lang="fr-FR" noProof="0" smtClean="0"/>
              <a:pPr rtl="0"/>
              <a:t>‹N°›</a:t>
            </a:fld>
            <a:endParaRPr lang="fr-FR" noProof="0"/>
          </a:p>
        </p:txBody>
      </p:sp>
      <p:sp>
        <p:nvSpPr>
          <p:cNvPr id="8" name="Graphisme 32">
            <a:extLst>
              <a:ext uri="{FF2B5EF4-FFF2-40B4-BE49-F238E27FC236}">
                <a16:creationId xmlns:a16="http://schemas.microsoft.com/office/drawing/2014/main" id="{846CD0EA-B0AA-4845-81A5-4ADD7C58B12F}"/>
              </a:ext>
            </a:extLst>
          </p:cNvPr>
          <p:cNvSpPr/>
          <p:nvPr userDrawn="1"/>
        </p:nvSpPr>
        <p:spPr>
          <a:xfrm>
            <a:off x="1472366" y="1859534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bg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sp>
        <p:nvSpPr>
          <p:cNvPr id="10" name="Graphisme 33">
            <a:extLst>
              <a:ext uri="{FF2B5EF4-FFF2-40B4-BE49-F238E27FC236}">
                <a16:creationId xmlns:a16="http://schemas.microsoft.com/office/drawing/2014/main" id="{0E97A0CB-7CB1-47F0-BD48-EEECBAC39CD2}"/>
              </a:ext>
            </a:extLst>
          </p:cNvPr>
          <p:cNvSpPr/>
          <p:nvPr userDrawn="1"/>
        </p:nvSpPr>
        <p:spPr>
          <a:xfrm>
            <a:off x="2014523" y="3146867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bg1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sp>
        <p:nvSpPr>
          <p:cNvPr id="12" name="Graphisme 31">
            <a:extLst>
              <a:ext uri="{FF2B5EF4-FFF2-40B4-BE49-F238E27FC236}">
                <a16:creationId xmlns:a16="http://schemas.microsoft.com/office/drawing/2014/main" id="{477816C9-06CB-4BC5-B26B-6A2877BD941A}"/>
              </a:ext>
            </a:extLst>
          </p:cNvPr>
          <p:cNvSpPr/>
          <p:nvPr userDrawn="1"/>
        </p:nvSpPr>
        <p:spPr>
          <a:xfrm>
            <a:off x="5404920" y="4508295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bg1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13AE7F8D-AE68-4A83-BAB5-3A97D473CE3C}"/>
              </a:ext>
            </a:extLst>
          </p:cNvPr>
          <p:cNvCxnSpPr>
            <a:cxnSpLocks/>
          </p:cNvCxnSpPr>
          <p:nvPr userDrawn="1"/>
        </p:nvCxnSpPr>
        <p:spPr>
          <a:xfrm>
            <a:off x="856114" y="3577174"/>
            <a:ext cx="0" cy="3276000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A928810C-E773-43AE-A2A1-4073955CC8D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60720" y="3127248"/>
            <a:ext cx="5276088" cy="1124712"/>
          </a:xfrm>
        </p:spPr>
        <p:txBody>
          <a:bodyPr rtlCol="0"/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fr-FR" noProof="0"/>
              <a:t>Modifiez les styles du texte</a:t>
            </a:r>
          </a:p>
        </p:txBody>
      </p:sp>
    </p:spTree>
    <p:extLst>
      <p:ext uri="{BB962C8B-B14F-4D97-AF65-F5344CB8AC3E}">
        <p14:creationId xmlns:p14="http://schemas.microsoft.com/office/powerpoint/2010/main" val="30104515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4000" advClick="0" advTm="14000">
        <p15:prstTrans prst="drape"/>
      </p:transition>
    </mc:Choice>
    <mc:Fallback>
      <p:transition spd="slow" advClick="0" advTm="1400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uniqu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969F227-D21C-48B3-828A-6BFA9585E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8DF1DFFF-E5C5-43DF-B71C-7270DB9737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fr-FR" noProof="0"/>
              <a:t>03/09/20XX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7EBC03C0-6EB7-4633-967C-12C35768B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/>
              <a:t>Titre de la présentation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0FF4306-91CD-4B7B-8A53-34BE8F997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8DA9DAA-006C-4F4B-980E-E3DF019B24E2}" type="slidenum">
              <a:rPr lang="fr-FR" noProof="0" smtClean="0"/>
              <a:t>‹N°›</a:t>
            </a:fld>
            <a:endParaRPr lang="fr-FR" noProof="0"/>
          </a:p>
        </p:txBody>
      </p:sp>
      <p:cxnSp>
        <p:nvCxnSpPr>
          <p:cNvPr id="6" name="Connecteur droit 5">
            <a:extLst>
              <a:ext uri="{FF2B5EF4-FFF2-40B4-BE49-F238E27FC236}">
                <a16:creationId xmlns:a16="http://schemas.microsoft.com/office/drawing/2014/main" id="{57596AF9-469C-436D-B7D2-77952EF1825E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329100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4000" advClick="0" advTm="14000">
        <p15:prstTrans prst="drape"/>
      </p:transition>
    </mc:Choice>
    <mc:Fallback>
      <p:transition spd="slow" advClick="0" advTm="1400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FDFF36D6-399B-43E3-84DD-9FC5119EC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fr-FR" noProof="0"/>
              <a:t>03/09/20XX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0234AB7-3B85-4028-A500-5A1BDBF45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/>
              <a:t>Titre de la présentation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C1F40F0-9909-442F-BBA4-409D061ED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8DA9DAA-006C-4F4B-980E-E3DF019B24E2}" type="slidenum">
              <a:rPr lang="fr-FR" noProof="0" smtClean="0"/>
              <a:t>‹N°›</a:t>
            </a:fld>
            <a:endParaRPr lang="fr-FR" noProof="0"/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353C1207-D1C8-49E3-8837-E2B89D366FAE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086763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4000" advClick="0" advTm="14000">
        <p15:prstTrans prst="drape"/>
      </p:transition>
    </mc:Choice>
    <mc:Fallback>
      <p:transition spd="slow" advClick="0" advTm="1400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540F214-646F-4D81-AD12-65628EC98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EF71768-C3FA-49EF-99EF-06E6C3B2846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2DA6F24-ED6C-4D12-A9D6-EE37FBD68693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8E6AACE-FAFB-4934-8E3C-AB5B21635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fr-FR" noProof="0"/>
              <a:t>03/09/20XX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81533EA-D0F8-4C79-8721-F190DE2D2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/>
              <a:t>Titre de la présentation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059BAC9-F101-4394-BBA4-3D21A3497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8DA9DAA-006C-4F4B-980E-E3DF019B24E2}" type="slidenum">
              <a:rPr lang="fr-FR" noProof="0" smtClean="0"/>
              <a:t>‹N°›</a:t>
            </a:fld>
            <a:endParaRPr lang="fr-FR" noProof="0"/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0F3A79C9-7EDC-44F6-AC48-5DD98A7695AD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680595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4000" advClick="0" advTm="14000">
        <p15:prstTrans prst="drape"/>
      </p:transition>
    </mc:Choice>
    <mc:Fallback>
      <p:transition spd="slow" advClick="0" advTm="1400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84CB71F-B6C2-4866-BC97-304F78816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’image 2">
            <a:extLst>
              <a:ext uri="{FF2B5EF4-FFF2-40B4-BE49-F238E27FC236}">
                <a16:creationId xmlns:a16="http://schemas.microsoft.com/office/drawing/2014/main" id="{C55ED73B-8413-478D-80D7-B78B69763B69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1BDF226-1B94-4D2D-98B3-7B932FB17DAA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00C4E9A-CA29-4CCD-ACFA-B29F80FBA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fr-FR" noProof="0"/>
              <a:t>03/09/20XX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1A5B7BE-3F1B-4FF3-B1D7-6E39B99D07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/>
              <a:t>Titre de la présentation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42F18F1-E27E-470E-AE13-4755DEE63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8DA9DAA-006C-4F4B-980E-E3DF019B24E2}" type="slidenum">
              <a:rPr lang="fr-FR" noProof="0" smtClean="0"/>
              <a:t>‹N°›</a:t>
            </a:fld>
            <a:endParaRPr lang="fr-FR" noProof="0"/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00F08750-B7F2-4119-B151-68DE77481335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077552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4000" advClick="0" advTm="14000">
        <p15:prstTrans prst="drape"/>
      </p:transition>
    </mc:Choice>
    <mc:Fallback>
      <p:transition spd="slow" advClick="0" advTm="14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 2">
    <p:bg>
      <p:bgPr>
        <a:gradFill>
          <a:gsLst>
            <a:gs pos="100000">
              <a:schemeClr val="accent4"/>
            </a:gs>
            <a:gs pos="0">
              <a:schemeClr val="accent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98448" y="594360"/>
            <a:ext cx="6272784" cy="2843784"/>
          </a:xfrm>
        </p:spPr>
        <p:txBody>
          <a:bodyPr rtlCol="0" anchor="b"/>
          <a:lstStyle>
            <a:lvl1pPr algn="l">
              <a:defRPr sz="5400" b="1" i="0" cap="all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EC80FBD9-0977-4B2B-9318-30774BB094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41848" y="4700016"/>
            <a:ext cx="5093208" cy="1197864"/>
          </a:xfrm>
        </p:spPr>
        <p:txBody>
          <a:bodyPr rtlCol="0">
            <a:normAutofit/>
          </a:bodyPr>
          <a:lstStyle>
            <a:lvl1pPr marL="0" indent="0" algn="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fr-FR" noProof="0"/>
              <a:t>Modifiez le style des sous-titres du masque</a:t>
            </a:r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8E825845-66DD-4B77-A729-CD97D156FE6C}"/>
              </a:ext>
            </a:extLst>
          </p:cNvPr>
          <p:cNvCxnSpPr>
            <a:cxnSpLocks/>
          </p:cNvCxnSpPr>
          <p:nvPr userDrawn="1"/>
        </p:nvCxnSpPr>
        <p:spPr>
          <a:xfrm>
            <a:off x="1301262" y="3496322"/>
            <a:ext cx="0" cy="3352800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Graphisme 12">
            <a:extLst>
              <a:ext uri="{FF2B5EF4-FFF2-40B4-BE49-F238E27FC236}">
                <a16:creationId xmlns:a16="http://schemas.microsoft.com/office/drawing/2014/main" id="{818B4386-1FCF-4ACE-BE25-AF9CC5E2256F}"/>
              </a:ext>
            </a:extLst>
          </p:cNvPr>
          <p:cNvSpPr/>
          <p:nvPr userDrawn="1"/>
        </p:nvSpPr>
        <p:spPr>
          <a:xfrm>
            <a:off x="8217780" y="2973840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bg1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sp>
        <p:nvSpPr>
          <p:cNvPr id="21" name="Graphisme 13">
            <a:extLst>
              <a:ext uri="{FF2B5EF4-FFF2-40B4-BE49-F238E27FC236}">
                <a16:creationId xmlns:a16="http://schemas.microsoft.com/office/drawing/2014/main" id="{19319560-50ED-4963-A2CF-74663239D426}"/>
              </a:ext>
            </a:extLst>
          </p:cNvPr>
          <p:cNvSpPr/>
          <p:nvPr userDrawn="1"/>
        </p:nvSpPr>
        <p:spPr>
          <a:xfrm>
            <a:off x="7859002" y="2744546"/>
            <a:ext cx="139038" cy="139038"/>
          </a:xfrm>
          <a:custGeom>
            <a:avLst/>
            <a:gdLst>
              <a:gd name="connsiteX0" fmla="*/ 129601 w 139038"/>
              <a:gd name="connsiteY0" fmla="*/ 60082 h 139038"/>
              <a:gd name="connsiteX1" fmla="*/ 78956 w 139038"/>
              <a:gd name="connsiteY1" fmla="*/ 60082 h 139038"/>
              <a:gd name="connsiteX2" fmla="*/ 78956 w 139038"/>
              <a:gd name="connsiteY2" fmla="*/ 9437 h 139038"/>
              <a:gd name="connsiteX3" fmla="*/ 69519 w 139038"/>
              <a:gd name="connsiteY3" fmla="*/ 0 h 139038"/>
              <a:gd name="connsiteX4" fmla="*/ 60082 w 139038"/>
              <a:gd name="connsiteY4" fmla="*/ 9437 h 139038"/>
              <a:gd name="connsiteX5" fmla="*/ 60082 w 139038"/>
              <a:gd name="connsiteY5" fmla="*/ 60082 h 139038"/>
              <a:gd name="connsiteX6" fmla="*/ 9437 w 139038"/>
              <a:gd name="connsiteY6" fmla="*/ 60082 h 139038"/>
              <a:gd name="connsiteX7" fmla="*/ 0 w 139038"/>
              <a:gd name="connsiteY7" fmla="*/ 69519 h 139038"/>
              <a:gd name="connsiteX8" fmla="*/ 9437 w 139038"/>
              <a:gd name="connsiteY8" fmla="*/ 78956 h 139038"/>
              <a:gd name="connsiteX9" fmla="*/ 60082 w 139038"/>
              <a:gd name="connsiteY9" fmla="*/ 78956 h 139038"/>
              <a:gd name="connsiteX10" fmla="*/ 60082 w 139038"/>
              <a:gd name="connsiteY10" fmla="*/ 129601 h 139038"/>
              <a:gd name="connsiteX11" fmla="*/ 69519 w 139038"/>
              <a:gd name="connsiteY11" fmla="*/ 139038 h 139038"/>
              <a:gd name="connsiteX12" fmla="*/ 78956 w 139038"/>
              <a:gd name="connsiteY12" fmla="*/ 129601 h 139038"/>
              <a:gd name="connsiteX13" fmla="*/ 78956 w 139038"/>
              <a:gd name="connsiteY13" fmla="*/ 78956 h 139038"/>
              <a:gd name="connsiteX14" fmla="*/ 129601 w 139038"/>
              <a:gd name="connsiteY14" fmla="*/ 78956 h 139038"/>
              <a:gd name="connsiteX15" fmla="*/ 139038 w 139038"/>
              <a:gd name="connsiteY15" fmla="*/ 69519 h 139038"/>
              <a:gd name="connsiteX16" fmla="*/ 129601 w 139038"/>
              <a:gd name="connsiteY16" fmla="*/ 60082 h 139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8" h="139038">
                <a:moveTo>
                  <a:pt x="129601" y="60082"/>
                </a:moveTo>
                <a:lnTo>
                  <a:pt x="78956" y="60082"/>
                </a:lnTo>
                <a:lnTo>
                  <a:pt x="78956" y="9437"/>
                </a:lnTo>
                <a:cubicBezTo>
                  <a:pt x="78956" y="4225"/>
                  <a:pt x="74731" y="0"/>
                  <a:pt x="69519" y="0"/>
                </a:cubicBezTo>
                <a:cubicBezTo>
                  <a:pt x="64307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7"/>
                  <a:pt x="0" y="69519"/>
                </a:cubicBezTo>
                <a:cubicBezTo>
                  <a:pt x="0" y="74731"/>
                  <a:pt x="4225" y="78956"/>
                  <a:pt x="9437" y="78956"/>
                </a:cubicBezTo>
                <a:lnTo>
                  <a:pt x="60082" y="78956"/>
                </a:lnTo>
                <a:lnTo>
                  <a:pt x="60082" y="129601"/>
                </a:lnTo>
                <a:cubicBezTo>
                  <a:pt x="60082" y="134813"/>
                  <a:pt x="64307" y="139038"/>
                  <a:pt x="69519" y="139038"/>
                </a:cubicBezTo>
                <a:cubicBezTo>
                  <a:pt x="74731" y="139038"/>
                  <a:pt x="78956" y="134813"/>
                  <a:pt x="78956" y="129601"/>
                </a:cubicBezTo>
                <a:lnTo>
                  <a:pt x="78956" y="78956"/>
                </a:lnTo>
                <a:lnTo>
                  <a:pt x="129601" y="78956"/>
                </a:lnTo>
                <a:cubicBezTo>
                  <a:pt x="134813" y="78956"/>
                  <a:pt x="139038" y="74731"/>
                  <a:pt x="139038" y="69519"/>
                </a:cubicBezTo>
                <a:cubicBezTo>
                  <a:pt x="139038" y="64307"/>
                  <a:pt x="134813" y="60082"/>
                  <a:pt x="129601" y="60082"/>
                </a:cubicBezTo>
                <a:close/>
              </a:path>
            </a:pathLst>
          </a:custGeom>
          <a:solidFill>
            <a:schemeClr val="bg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sp>
        <p:nvSpPr>
          <p:cNvPr id="23" name="Graphisme 15">
            <a:extLst>
              <a:ext uri="{FF2B5EF4-FFF2-40B4-BE49-F238E27FC236}">
                <a16:creationId xmlns:a16="http://schemas.microsoft.com/office/drawing/2014/main" id="{E5ABBDAD-943D-48F3-9C80-B29C48966C79}"/>
              </a:ext>
            </a:extLst>
          </p:cNvPr>
          <p:cNvSpPr/>
          <p:nvPr userDrawn="1"/>
        </p:nvSpPr>
        <p:spPr>
          <a:xfrm>
            <a:off x="7843462" y="3198265"/>
            <a:ext cx="127713" cy="127713"/>
          </a:xfrm>
          <a:custGeom>
            <a:avLst/>
            <a:gdLst>
              <a:gd name="connsiteX0" fmla="*/ 63857 w 127713"/>
              <a:gd name="connsiteY0" fmla="*/ 18874 h 127713"/>
              <a:gd name="connsiteX1" fmla="*/ 108839 w 127713"/>
              <a:gd name="connsiteY1" fmla="*/ 63857 h 127713"/>
              <a:gd name="connsiteX2" fmla="*/ 63857 w 127713"/>
              <a:gd name="connsiteY2" fmla="*/ 108839 h 127713"/>
              <a:gd name="connsiteX3" fmla="*/ 18874 w 127713"/>
              <a:gd name="connsiteY3" fmla="*/ 63857 h 127713"/>
              <a:gd name="connsiteX4" fmla="*/ 63857 w 127713"/>
              <a:gd name="connsiteY4" fmla="*/ 18874 h 127713"/>
              <a:gd name="connsiteX5" fmla="*/ 63857 w 127713"/>
              <a:gd name="connsiteY5" fmla="*/ 0 h 127713"/>
              <a:gd name="connsiteX6" fmla="*/ 0 w 127713"/>
              <a:gd name="connsiteY6" fmla="*/ 63857 h 127713"/>
              <a:gd name="connsiteX7" fmla="*/ 63857 w 127713"/>
              <a:gd name="connsiteY7" fmla="*/ 127713 h 127713"/>
              <a:gd name="connsiteX8" fmla="*/ 127713 w 127713"/>
              <a:gd name="connsiteY8" fmla="*/ 63857 h 127713"/>
              <a:gd name="connsiteX9" fmla="*/ 63857 w 127713"/>
              <a:gd name="connsiteY9" fmla="*/ 0 h 127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3" h="127713">
                <a:moveTo>
                  <a:pt x="63857" y="18874"/>
                </a:moveTo>
                <a:cubicBezTo>
                  <a:pt x="88700" y="18874"/>
                  <a:pt x="108839" y="39013"/>
                  <a:pt x="108839" y="63857"/>
                </a:cubicBezTo>
                <a:cubicBezTo>
                  <a:pt x="108839" y="88700"/>
                  <a:pt x="88700" y="108839"/>
                  <a:pt x="63857" y="108839"/>
                </a:cubicBezTo>
                <a:cubicBezTo>
                  <a:pt x="39013" y="108839"/>
                  <a:pt x="18874" y="88700"/>
                  <a:pt x="18874" y="63857"/>
                </a:cubicBezTo>
                <a:cubicBezTo>
                  <a:pt x="18898" y="39023"/>
                  <a:pt x="39023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3"/>
                  <a:pt x="63857" y="127713"/>
                </a:cubicBezTo>
                <a:cubicBezTo>
                  <a:pt x="99124" y="127713"/>
                  <a:pt x="127713" y="99124"/>
                  <a:pt x="127713" y="63857"/>
                </a:cubicBezTo>
                <a:cubicBezTo>
                  <a:pt x="127713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bg1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213790602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4000" advClick="0" advTm="14000">
        <p15:prstTrans prst="drape"/>
      </p:transition>
    </mc:Choice>
    <mc:Fallback>
      <p:transition spd="slow" advClick="0" advTm="14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re uniquement">
    <p:bg>
      <p:bgPr>
        <a:gradFill>
          <a:gsLst>
            <a:gs pos="100000">
              <a:schemeClr val="accent4"/>
            </a:gs>
            <a:gs pos="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Espace réservé d’image 18">
            <a:extLst>
              <a:ext uri="{FF2B5EF4-FFF2-40B4-BE49-F238E27FC236}">
                <a16:creationId xmlns:a16="http://schemas.microsoft.com/office/drawing/2014/main" id="{34120D15-E48C-4FBE-BB95-24DB36D9F45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366432" y="2530058"/>
            <a:ext cx="3707972" cy="3707971"/>
          </a:xfrm>
          <a:custGeom>
            <a:avLst/>
            <a:gdLst>
              <a:gd name="connsiteX0" fmla="*/ 1853986 w 3707972"/>
              <a:gd name="connsiteY0" fmla="*/ 0 h 3707971"/>
              <a:gd name="connsiteX1" fmla="*/ 3707972 w 3707972"/>
              <a:gd name="connsiteY1" fmla="*/ 1853986 h 3707971"/>
              <a:gd name="connsiteX2" fmla="*/ 2043545 w 3707972"/>
              <a:gd name="connsiteY2" fmla="*/ 3698400 h 3707971"/>
              <a:gd name="connsiteX3" fmla="*/ 1854006 w 3707972"/>
              <a:gd name="connsiteY3" fmla="*/ 3707971 h 3707971"/>
              <a:gd name="connsiteX4" fmla="*/ 1853966 w 3707972"/>
              <a:gd name="connsiteY4" fmla="*/ 3707971 h 3707971"/>
              <a:gd name="connsiteX5" fmla="*/ 1664427 w 3707972"/>
              <a:gd name="connsiteY5" fmla="*/ 3698400 h 3707971"/>
              <a:gd name="connsiteX6" fmla="*/ 0 w 3707972"/>
              <a:gd name="connsiteY6" fmla="*/ 1853986 h 3707971"/>
              <a:gd name="connsiteX7" fmla="*/ 1853986 w 3707972"/>
              <a:gd name="connsiteY7" fmla="*/ 0 h 3707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07972" h="3707971">
                <a:moveTo>
                  <a:pt x="1853986" y="0"/>
                </a:moveTo>
                <a:cubicBezTo>
                  <a:pt x="2877914" y="0"/>
                  <a:pt x="3707972" y="830058"/>
                  <a:pt x="3707972" y="1853986"/>
                </a:cubicBezTo>
                <a:cubicBezTo>
                  <a:pt x="3707972" y="2813919"/>
                  <a:pt x="2978429" y="3603458"/>
                  <a:pt x="2043545" y="3698400"/>
                </a:cubicBezTo>
                <a:lnTo>
                  <a:pt x="1854006" y="3707971"/>
                </a:lnTo>
                <a:lnTo>
                  <a:pt x="1853966" y="3707971"/>
                </a:lnTo>
                <a:lnTo>
                  <a:pt x="1664427" y="3698400"/>
                </a:lnTo>
                <a:cubicBezTo>
                  <a:pt x="729543" y="3603458"/>
                  <a:pt x="0" y="2813919"/>
                  <a:pt x="0" y="1853986"/>
                </a:cubicBezTo>
                <a:cubicBezTo>
                  <a:pt x="0" y="830058"/>
                  <a:pt x="830058" y="0"/>
                  <a:pt x="1853986" y="0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fr-FR" noProof="0"/>
              <a:t>Cliquez sur l'icône pour ajouter une image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E969F227-D21C-48B3-828A-6BFA9585E8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02936" y="585216"/>
            <a:ext cx="5833872" cy="2276856"/>
          </a:xfrm>
        </p:spPr>
        <p:txBody>
          <a:bodyPr rtlCol="0" anchor="b"/>
          <a:lstStyle>
            <a:lvl1pPr algn="r">
              <a:defRPr sz="6000" b="1" cap="all" spc="400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fr-FR" noProof="0"/>
              <a:t>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8DF1DFFF-E5C5-43DF-B71C-7270DB97372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8368" y="201168"/>
            <a:ext cx="2743200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fr-FR" noProof="0"/>
              <a:t>03/09/20XX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7EBC03C0-6EB7-4633-967C-12C35768B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-548640" y="1938528"/>
            <a:ext cx="2788920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fr-FR" noProof="0"/>
              <a:t>Titre de la présentation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0FF4306-91CD-4B7B-8A53-34BE8F997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201168"/>
            <a:ext cx="2743200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D8DA9DAA-006C-4F4B-980E-E3DF019B24E2}" type="slidenum">
              <a:rPr lang="fr-FR" noProof="0" smtClean="0"/>
              <a:pPr rtl="0"/>
              <a:t>‹N°›</a:t>
            </a:fld>
            <a:endParaRPr lang="fr-FR" noProof="0"/>
          </a:p>
        </p:txBody>
      </p: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13AE7F8D-AE68-4A83-BAB5-3A97D473CE3C}"/>
              </a:ext>
            </a:extLst>
          </p:cNvPr>
          <p:cNvCxnSpPr>
            <a:cxnSpLocks/>
          </p:cNvCxnSpPr>
          <p:nvPr userDrawn="1"/>
        </p:nvCxnSpPr>
        <p:spPr>
          <a:xfrm>
            <a:off x="856114" y="3568936"/>
            <a:ext cx="0" cy="3276000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A928810C-E773-43AE-A2A1-4073955CC8D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202936" y="3127248"/>
            <a:ext cx="5833872" cy="3118104"/>
          </a:xfrm>
        </p:spPr>
        <p:txBody>
          <a:bodyPr rtlCol="0"/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sp>
        <p:nvSpPr>
          <p:cNvPr id="11" name="Graphisme 12">
            <a:extLst>
              <a:ext uri="{FF2B5EF4-FFF2-40B4-BE49-F238E27FC236}">
                <a16:creationId xmlns:a16="http://schemas.microsoft.com/office/drawing/2014/main" id="{EA1B6985-3E5A-40F4-9268-D4AB3BBF8C91}"/>
              </a:ext>
            </a:extLst>
          </p:cNvPr>
          <p:cNvSpPr/>
          <p:nvPr userDrawn="1"/>
        </p:nvSpPr>
        <p:spPr>
          <a:xfrm>
            <a:off x="4745394" y="2760277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bg1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sp>
        <p:nvSpPr>
          <p:cNvPr id="13" name="Graphisme 13">
            <a:extLst>
              <a:ext uri="{FF2B5EF4-FFF2-40B4-BE49-F238E27FC236}">
                <a16:creationId xmlns:a16="http://schemas.microsoft.com/office/drawing/2014/main" id="{338BC906-9D03-4280-85E8-21A81BC21D73}"/>
              </a:ext>
            </a:extLst>
          </p:cNvPr>
          <p:cNvSpPr/>
          <p:nvPr userDrawn="1"/>
        </p:nvSpPr>
        <p:spPr>
          <a:xfrm>
            <a:off x="4386614" y="2530982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bg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sp>
        <p:nvSpPr>
          <p:cNvPr id="17" name="Graphisme 15">
            <a:extLst>
              <a:ext uri="{FF2B5EF4-FFF2-40B4-BE49-F238E27FC236}">
                <a16:creationId xmlns:a16="http://schemas.microsoft.com/office/drawing/2014/main" id="{C5C06D53-C9F6-47E8-BFE1-B8193A1AED8B}"/>
              </a:ext>
            </a:extLst>
          </p:cNvPr>
          <p:cNvSpPr/>
          <p:nvPr userDrawn="1"/>
        </p:nvSpPr>
        <p:spPr>
          <a:xfrm>
            <a:off x="1669987" y="6031572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bg1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249076877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4000" advClick="0" advTm="14000">
        <p15:prstTrans prst="drape"/>
      </p:transition>
    </mc:Choice>
    <mc:Fallback>
      <p:transition spd="slow" advClick="0" advTm="14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Espace réservé d’image 14">
            <a:extLst>
              <a:ext uri="{FF2B5EF4-FFF2-40B4-BE49-F238E27FC236}">
                <a16:creationId xmlns:a16="http://schemas.microsoft.com/office/drawing/2014/main" id="{E62FC6D8-DD87-4B93-8491-43C84EE63FE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451965" y="1665520"/>
            <a:ext cx="4266960" cy="4266968"/>
          </a:xfrm>
          <a:custGeom>
            <a:avLst/>
            <a:gdLst>
              <a:gd name="connsiteX0" fmla="*/ 2133823 w 4266960"/>
              <a:gd name="connsiteY0" fmla="*/ 0 h 4266968"/>
              <a:gd name="connsiteX1" fmla="*/ 4256628 w 4266960"/>
              <a:gd name="connsiteY1" fmla="*/ 1915652 h 4266968"/>
              <a:gd name="connsiteX2" fmla="*/ 4266960 w 4266960"/>
              <a:gd name="connsiteY2" fmla="*/ 2120258 h 4266968"/>
              <a:gd name="connsiteX3" fmla="*/ 4266960 w 4266960"/>
              <a:gd name="connsiteY3" fmla="*/ 2147389 h 4266968"/>
              <a:gd name="connsiteX4" fmla="*/ 4256628 w 4266960"/>
              <a:gd name="connsiteY4" fmla="*/ 2351994 h 4266968"/>
              <a:gd name="connsiteX5" fmla="*/ 2351994 w 4266960"/>
              <a:gd name="connsiteY5" fmla="*/ 4256629 h 4266968"/>
              <a:gd name="connsiteX6" fmla="*/ 2147230 w 4266960"/>
              <a:gd name="connsiteY6" fmla="*/ 4266968 h 4266968"/>
              <a:gd name="connsiteX7" fmla="*/ 2120416 w 4266960"/>
              <a:gd name="connsiteY7" fmla="*/ 4266968 h 4266968"/>
              <a:gd name="connsiteX8" fmla="*/ 1915652 w 4266960"/>
              <a:gd name="connsiteY8" fmla="*/ 4256629 h 4266968"/>
              <a:gd name="connsiteX9" fmla="*/ 0 w 4266960"/>
              <a:gd name="connsiteY9" fmla="*/ 2133823 h 4266968"/>
              <a:gd name="connsiteX10" fmla="*/ 2133823 w 4266960"/>
              <a:gd name="connsiteY10" fmla="*/ 0 h 4266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66960" h="4266968">
                <a:moveTo>
                  <a:pt x="2133823" y="0"/>
                </a:moveTo>
                <a:cubicBezTo>
                  <a:pt x="3238644" y="0"/>
                  <a:pt x="4147355" y="839660"/>
                  <a:pt x="4256628" y="1915652"/>
                </a:cubicBezTo>
                <a:lnTo>
                  <a:pt x="4266960" y="2120258"/>
                </a:lnTo>
                <a:lnTo>
                  <a:pt x="4266960" y="2147389"/>
                </a:lnTo>
                <a:lnTo>
                  <a:pt x="4256628" y="2351994"/>
                </a:lnTo>
                <a:cubicBezTo>
                  <a:pt x="4154640" y="3356254"/>
                  <a:pt x="3356253" y="4154640"/>
                  <a:pt x="2351994" y="4256629"/>
                </a:cubicBezTo>
                <a:lnTo>
                  <a:pt x="2147230" y="4266968"/>
                </a:lnTo>
                <a:lnTo>
                  <a:pt x="2120416" y="4266968"/>
                </a:lnTo>
                <a:lnTo>
                  <a:pt x="1915652" y="4256629"/>
                </a:lnTo>
                <a:cubicBezTo>
                  <a:pt x="839660" y="4147356"/>
                  <a:pt x="0" y="3238645"/>
                  <a:pt x="0" y="2133823"/>
                </a:cubicBezTo>
                <a:cubicBezTo>
                  <a:pt x="0" y="955346"/>
                  <a:pt x="955346" y="0"/>
                  <a:pt x="2133823" y="0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/>
            </a:lvl1pPr>
          </a:lstStyle>
          <a:p>
            <a:pPr rtl="0"/>
            <a:r>
              <a:rPr lang="fr-FR" noProof="0"/>
              <a:t>Cliquez sur l'icône pour ajouter une image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696CF8C-1EA0-4E47-AC60-CAC3B80A3C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1335024"/>
            <a:ext cx="6190488" cy="1179576"/>
          </a:xfrm>
        </p:spPr>
        <p:txBody>
          <a:bodyPr lIns="91440" tIns="45720" rIns="91440" bIns="45720" rtlCol="0" anchor="b"/>
          <a:lstStyle>
            <a:lvl1pPr>
              <a:defRPr sz="5400"/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28CABF8-19D8-4F3C-994F-4D35EC7A2C3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50392" y="2825496"/>
            <a:ext cx="6190488" cy="3346704"/>
          </a:xfrm>
        </p:spPr>
        <p:txBody>
          <a:bodyPr rtlCol="0"/>
          <a:lstStyle>
            <a:lvl1pPr marL="0" indent="0">
              <a:lnSpc>
                <a:spcPct val="110000"/>
              </a:lnSpc>
              <a:buNone/>
              <a:defRPr sz="2000"/>
            </a:lvl1pPr>
            <a:lvl2pPr marL="228600">
              <a:defRPr sz="1800"/>
            </a:lvl2pPr>
            <a:lvl3pPr marL="457200">
              <a:defRPr sz="1600"/>
            </a:lvl3pPr>
            <a:lvl4pPr marL="685800">
              <a:defRPr sz="1400"/>
            </a:lvl4pPr>
            <a:lvl5pPr>
              <a:defRPr sz="1400"/>
            </a:lvl5pPr>
          </a:lstStyle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097BB2D-4E2C-4490-A2A3-4B68BCC5D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pPr rtl="0"/>
            <a:r>
              <a:rPr lang="fr-FR" noProof="0"/>
              <a:t>03/09/20XX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140F15D-DD72-46D5-BF0F-F50647107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964424" y="621792"/>
            <a:ext cx="4114800" cy="365125"/>
          </a:xfrm>
        </p:spPr>
        <p:txBody>
          <a:bodyPr rtlCol="0"/>
          <a:lstStyle>
            <a:lvl1pPr>
              <a:defRPr baseline="0">
                <a:solidFill>
                  <a:schemeClr val="accent2"/>
                </a:solidFill>
              </a:defRPr>
            </a:lvl1pPr>
          </a:lstStyle>
          <a:p>
            <a:pPr rtl="0"/>
            <a:r>
              <a:rPr lang="fr-FR" noProof="0"/>
              <a:t>Titre de la présentation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266FD4D-815A-431C-ADEF-DE6F236F6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pPr rtl="0"/>
            <a:fld id="{D8DA9DAA-006C-4F4B-980E-E3DF019B24E2}" type="slidenum">
              <a:rPr lang="fr-FR" noProof="0" smtClean="0"/>
              <a:pPr rtl="0"/>
              <a:t>‹N°›</a:t>
            </a:fld>
            <a:endParaRPr lang="fr-FR" noProof="0"/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FA8B3D0E-ED3F-46FA-AE79-5FEFDE9168E3}"/>
              </a:ext>
            </a:extLst>
          </p:cNvPr>
          <p:cNvCxnSpPr>
            <a:cxnSpLocks/>
          </p:cNvCxnSpPr>
          <p:nvPr userDrawn="1"/>
        </p:nvCxnSpPr>
        <p:spPr>
          <a:xfrm>
            <a:off x="0" y="806470"/>
            <a:ext cx="7903723" cy="0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08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Graphisme 10">
            <a:extLst>
              <a:ext uri="{FF2B5EF4-FFF2-40B4-BE49-F238E27FC236}">
                <a16:creationId xmlns:a16="http://schemas.microsoft.com/office/drawing/2014/main" id="{AAD06B87-D9B2-4F94-B734-A8F039A2033F}"/>
              </a:ext>
            </a:extLst>
          </p:cNvPr>
          <p:cNvSpPr/>
          <p:nvPr userDrawn="1"/>
        </p:nvSpPr>
        <p:spPr>
          <a:xfrm>
            <a:off x="11281590" y="2070656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accent2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sp>
        <p:nvSpPr>
          <p:cNvPr id="19" name="Graphisme 11">
            <a:extLst>
              <a:ext uri="{FF2B5EF4-FFF2-40B4-BE49-F238E27FC236}">
                <a16:creationId xmlns:a16="http://schemas.microsoft.com/office/drawing/2014/main" id="{BB13A13C-36EA-4B13-9175-C5FE95B34D33}"/>
              </a:ext>
            </a:extLst>
          </p:cNvPr>
          <p:cNvSpPr/>
          <p:nvPr userDrawn="1"/>
        </p:nvSpPr>
        <p:spPr>
          <a:xfrm>
            <a:off x="10969280" y="1780012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accent2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189711134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4000" advClick="0" advTm="14000">
        <p15:prstTrans prst="drape"/>
      </p:transition>
    </mc:Choice>
    <mc:Fallback>
      <p:transition spd="slow" advClick="0" advTm="14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En-tête de section">
    <p:bg>
      <p:bgPr>
        <a:gradFill>
          <a:gsLst>
            <a:gs pos="100000">
              <a:schemeClr val="accent4"/>
            </a:gs>
            <a:gs pos="0">
              <a:schemeClr val="accent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63040"/>
            <a:ext cx="9144000" cy="2340864"/>
          </a:xfrm>
        </p:spPr>
        <p:txBody>
          <a:bodyPr rtlCol="0" anchor="b">
            <a:normAutofit/>
          </a:bodyPr>
          <a:lstStyle>
            <a:lvl1pPr algn="ctr">
              <a:defRPr sz="6000" b="1" i="0" cap="all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EC80FBD9-0977-4B2B-9318-30774BB094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7048" y="3858768"/>
            <a:ext cx="9144000" cy="1325880"/>
          </a:xfrm>
        </p:spPr>
        <p:txBody>
          <a:bodyPr rtlCol="0"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fr-FR" noProof="0"/>
              <a:t>Modifiez le style des sous-titres du masque</a:t>
            </a:r>
          </a:p>
        </p:txBody>
      </p:sp>
      <p:sp>
        <p:nvSpPr>
          <p:cNvPr id="4" name="Graphisme 12">
            <a:extLst>
              <a:ext uri="{FF2B5EF4-FFF2-40B4-BE49-F238E27FC236}">
                <a16:creationId xmlns:a16="http://schemas.microsoft.com/office/drawing/2014/main" id="{8A41917E-4B97-447C-98AB-970D625F1DE6}"/>
              </a:ext>
            </a:extLst>
          </p:cNvPr>
          <p:cNvSpPr/>
          <p:nvPr userDrawn="1"/>
        </p:nvSpPr>
        <p:spPr>
          <a:xfrm>
            <a:off x="10772266" y="3054359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bg1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sp>
        <p:nvSpPr>
          <p:cNvPr id="5" name="Graphisme 13">
            <a:extLst>
              <a:ext uri="{FF2B5EF4-FFF2-40B4-BE49-F238E27FC236}">
                <a16:creationId xmlns:a16="http://schemas.microsoft.com/office/drawing/2014/main" id="{3B3FD238-4561-4AF8-A1F1-185B0CAFE2AC}"/>
              </a:ext>
            </a:extLst>
          </p:cNvPr>
          <p:cNvSpPr/>
          <p:nvPr userDrawn="1"/>
        </p:nvSpPr>
        <p:spPr>
          <a:xfrm>
            <a:off x="10724364" y="2515838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bg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sp>
        <p:nvSpPr>
          <p:cNvPr id="6" name="Graphisme 15">
            <a:extLst>
              <a:ext uri="{FF2B5EF4-FFF2-40B4-BE49-F238E27FC236}">
                <a16:creationId xmlns:a16="http://schemas.microsoft.com/office/drawing/2014/main" id="{BAB9414C-AE69-4648-873E-9CE6B2DF8A71}"/>
              </a:ext>
            </a:extLst>
          </p:cNvPr>
          <p:cNvSpPr/>
          <p:nvPr userDrawn="1"/>
        </p:nvSpPr>
        <p:spPr>
          <a:xfrm>
            <a:off x="11024834" y="2787572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bg1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sp>
        <p:nvSpPr>
          <p:cNvPr id="7" name="Graphisme 22">
            <a:extLst>
              <a:ext uri="{FF2B5EF4-FFF2-40B4-BE49-F238E27FC236}">
                <a16:creationId xmlns:a16="http://schemas.microsoft.com/office/drawing/2014/main" id="{3BF75235-4E6E-4184-82A5-EE6FE7993BBC}"/>
              </a:ext>
            </a:extLst>
          </p:cNvPr>
          <p:cNvSpPr/>
          <p:nvPr userDrawn="1"/>
        </p:nvSpPr>
        <p:spPr>
          <a:xfrm>
            <a:off x="1261869" y="2633448"/>
            <a:ext cx="151536" cy="151536"/>
          </a:xfrm>
          <a:custGeom>
            <a:avLst/>
            <a:gdLst>
              <a:gd name="connsiteX0" fmla="*/ 141251 w 151536"/>
              <a:gd name="connsiteY0" fmla="*/ 65483 h 151536"/>
              <a:gd name="connsiteX1" fmla="*/ 86053 w 151536"/>
              <a:gd name="connsiteY1" fmla="*/ 65483 h 151536"/>
              <a:gd name="connsiteX2" fmla="*/ 86053 w 151536"/>
              <a:gd name="connsiteY2" fmla="*/ 10285 h 151536"/>
              <a:gd name="connsiteX3" fmla="*/ 75768 w 151536"/>
              <a:gd name="connsiteY3" fmla="*/ 0 h 151536"/>
              <a:gd name="connsiteX4" fmla="*/ 65483 w 151536"/>
              <a:gd name="connsiteY4" fmla="*/ 10285 h 151536"/>
              <a:gd name="connsiteX5" fmla="*/ 65483 w 151536"/>
              <a:gd name="connsiteY5" fmla="*/ 65483 h 151536"/>
              <a:gd name="connsiteX6" fmla="*/ 10285 w 151536"/>
              <a:gd name="connsiteY6" fmla="*/ 65483 h 151536"/>
              <a:gd name="connsiteX7" fmla="*/ 0 w 151536"/>
              <a:gd name="connsiteY7" fmla="*/ 75768 h 151536"/>
              <a:gd name="connsiteX8" fmla="*/ 10285 w 151536"/>
              <a:gd name="connsiteY8" fmla="*/ 86053 h 151536"/>
              <a:gd name="connsiteX9" fmla="*/ 65483 w 151536"/>
              <a:gd name="connsiteY9" fmla="*/ 86053 h 151536"/>
              <a:gd name="connsiteX10" fmla="*/ 65483 w 151536"/>
              <a:gd name="connsiteY10" fmla="*/ 141251 h 151536"/>
              <a:gd name="connsiteX11" fmla="*/ 75768 w 151536"/>
              <a:gd name="connsiteY11" fmla="*/ 151536 h 151536"/>
              <a:gd name="connsiteX12" fmla="*/ 86053 w 151536"/>
              <a:gd name="connsiteY12" fmla="*/ 141251 h 151536"/>
              <a:gd name="connsiteX13" fmla="*/ 86053 w 151536"/>
              <a:gd name="connsiteY13" fmla="*/ 86053 h 151536"/>
              <a:gd name="connsiteX14" fmla="*/ 141251 w 151536"/>
              <a:gd name="connsiteY14" fmla="*/ 86053 h 151536"/>
              <a:gd name="connsiteX15" fmla="*/ 151536 w 151536"/>
              <a:gd name="connsiteY15" fmla="*/ 75768 h 151536"/>
              <a:gd name="connsiteX16" fmla="*/ 141251 w 151536"/>
              <a:gd name="connsiteY16" fmla="*/ 65483 h 151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51536" h="151536">
                <a:moveTo>
                  <a:pt x="141251" y="65483"/>
                </a:moveTo>
                <a:lnTo>
                  <a:pt x="86053" y="65483"/>
                </a:lnTo>
                <a:lnTo>
                  <a:pt x="86053" y="10285"/>
                </a:lnTo>
                <a:cubicBezTo>
                  <a:pt x="86053" y="4605"/>
                  <a:pt x="81448" y="0"/>
                  <a:pt x="75768" y="0"/>
                </a:cubicBezTo>
                <a:cubicBezTo>
                  <a:pt x="70088" y="0"/>
                  <a:pt x="65483" y="4605"/>
                  <a:pt x="65483" y="10285"/>
                </a:cubicBezTo>
                <a:lnTo>
                  <a:pt x="65483" y="65483"/>
                </a:lnTo>
                <a:lnTo>
                  <a:pt x="10285" y="65483"/>
                </a:lnTo>
                <a:cubicBezTo>
                  <a:pt x="4605" y="65483"/>
                  <a:pt x="0" y="70088"/>
                  <a:pt x="0" y="75768"/>
                </a:cubicBezTo>
                <a:cubicBezTo>
                  <a:pt x="0" y="81448"/>
                  <a:pt x="4605" y="86053"/>
                  <a:pt x="10285" y="86053"/>
                </a:cubicBezTo>
                <a:lnTo>
                  <a:pt x="65483" y="86053"/>
                </a:lnTo>
                <a:lnTo>
                  <a:pt x="65483" y="141251"/>
                </a:lnTo>
                <a:cubicBezTo>
                  <a:pt x="65483" y="146931"/>
                  <a:pt x="70088" y="151536"/>
                  <a:pt x="75768" y="151536"/>
                </a:cubicBezTo>
                <a:cubicBezTo>
                  <a:pt x="81448" y="151536"/>
                  <a:pt x="86053" y="146931"/>
                  <a:pt x="86053" y="141251"/>
                </a:cubicBezTo>
                <a:lnTo>
                  <a:pt x="86053" y="86053"/>
                </a:lnTo>
                <a:lnTo>
                  <a:pt x="141251" y="86053"/>
                </a:lnTo>
                <a:cubicBezTo>
                  <a:pt x="146931" y="86053"/>
                  <a:pt x="151536" y="81448"/>
                  <a:pt x="151536" y="75768"/>
                </a:cubicBezTo>
                <a:cubicBezTo>
                  <a:pt x="151536" y="70088"/>
                  <a:pt x="146931" y="65483"/>
                  <a:pt x="141251" y="65483"/>
                </a:cubicBezTo>
                <a:close/>
              </a:path>
            </a:pathLst>
          </a:custGeom>
          <a:solidFill>
            <a:schemeClr val="bg1"/>
          </a:solidFill>
          <a:ln w="646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sp>
        <p:nvSpPr>
          <p:cNvPr id="11" name="Graphisme 21">
            <a:extLst>
              <a:ext uri="{FF2B5EF4-FFF2-40B4-BE49-F238E27FC236}">
                <a16:creationId xmlns:a16="http://schemas.microsoft.com/office/drawing/2014/main" id="{E66FE37C-2F4B-42DA-BFF6-92DD00BDC49B}"/>
              </a:ext>
            </a:extLst>
          </p:cNvPr>
          <p:cNvSpPr/>
          <p:nvPr userDrawn="1"/>
        </p:nvSpPr>
        <p:spPr>
          <a:xfrm>
            <a:off x="1064053" y="3083338"/>
            <a:ext cx="95759" cy="95759"/>
          </a:xfrm>
          <a:custGeom>
            <a:avLst/>
            <a:gdLst>
              <a:gd name="connsiteX0" fmla="*/ 95759 w 95759"/>
              <a:gd name="connsiteY0" fmla="*/ 47880 h 95759"/>
              <a:gd name="connsiteX1" fmla="*/ 47880 w 95759"/>
              <a:gd name="connsiteY1" fmla="*/ 95759 h 95759"/>
              <a:gd name="connsiteX2" fmla="*/ 0 w 95759"/>
              <a:gd name="connsiteY2" fmla="*/ 47880 h 95759"/>
              <a:gd name="connsiteX3" fmla="*/ 47880 w 95759"/>
              <a:gd name="connsiteY3" fmla="*/ 0 h 95759"/>
              <a:gd name="connsiteX4" fmla="*/ 95759 w 95759"/>
              <a:gd name="connsiteY4" fmla="*/ 47880 h 95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759" h="95759">
                <a:moveTo>
                  <a:pt x="95759" y="47880"/>
                </a:moveTo>
                <a:cubicBezTo>
                  <a:pt x="95759" y="74323"/>
                  <a:pt x="74323" y="95759"/>
                  <a:pt x="47880" y="95759"/>
                </a:cubicBezTo>
                <a:cubicBezTo>
                  <a:pt x="21436" y="95759"/>
                  <a:pt x="0" y="74323"/>
                  <a:pt x="0" y="47880"/>
                </a:cubicBezTo>
                <a:cubicBezTo>
                  <a:pt x="0" y="21436"/>
                  <a:pt x="21436" y="0"/>
                  <a:pt x="47880" y="0"/>
                </a:cubicBezTo>
                <a:cubicBezTo>
                  <a:pt x="74323" y="0"/>
                  <a:pt x="95759" y="21436"/>
                  <a:pt x="95759" y="47880"/>
                </a:cubicBezTo>
                <a:close/>
              </a:path>
            </a:pathLst>
          </a:custGeom>
          <a:solidFill>
            <a:schemeClr val="bg1"/>
          </a:solidFill>
          <a:ln w="469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sp>
        <p:nvSpPr>
          <p:cNvPr id="13" name="Graphisme 23">
            <a:extLst>
              <a:ext uri="{FF2B5EF4-FFF2-40B4-BE49-F238E27FC236}">
                <a16:creationId xmlns:a16="http://schemas.microsoft.com/office/drawing/2014/main" id="{DDD38822-731A-48DA-A8A0-FBBAF7A6D65D}"/>
              </a:ext>
            </a:extLst>
          </p:cNvPr>
          <p:cNvSpPr/>
          <p:nvPr userDrawn="1"/>
        </p:nvSpPr>
        <p:spPr>
          <a:xfrm>
            <a:off x="1413405" y="3492870"/>
            <a:ext cx="108625" cy="108625"/>
          </a:xfrm>
          <a:custGeom>
            <a:avLst/>
            <a:gdLst>
              <a:gd name="connsiteX0" fmla="*/ 54313 w 108625"/>
              <a:gd name="connsiteY0" fmla="*/ 16053 h 108625"/>
              <a:gd name="connsiteX1" fmla="*/ 92572 w 108625"/>
              <a:gd name="connsiteY1" fmla="*/ 54313 h 108625"/>
              <a:gd name="connsiteX2" fmla="*/ 54313 w 108625"/>
              <a:gd name="connsiteY2" fmla="*/ 92572 h 108625"/>
              <a:gd name="connsiteX3" fmla="*/ 16053 w 108625"/>
              <a:gd name="connsiteY3" fmla="*/ 54313 h 108625"/>
              <a:gd name="connsiteX4" fmla="*/ 54313 w 108625"/>
              <a:gd name="connsiteY4" fmla="*/ 16053 h 108625"/>
              <a:gd name="connsiteX5" fmla="*/ 54313 w 108625"/>
              <a:gd name="connsiteY5" fmla="*/ 0 h 108625"/>
              <a:gd name="connsiteX6" fmla="*/ 0 w 108625"/>
              <a:gd name="connsiteY6" fmla="*/ 54313 h 108625"/>
              <a:gd name="connsiteX7" fmla="*/ 54313 w 108625"/>
              <a:gd name="connsiteY7" fmla="*/ 108625 h 108625"/>
              <a:gd name="connsiteX8" fmla="*/ 108625 w 108625"/>
              <a:gd name="connsiteY8" fmla="*/ 54313 h 108625"/>
              <a:gd name="connsiteX9" fmla="*/ 54313 w 108625"/>
              <a:gd name="connsiteY9" fmla="*/ 0 h 108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8625" h="108625">
                <a:moveTo>
                  <a:pt x="54313" y="16053"/>
                </a:moveTo>
                <a:cubicBezTo>
                  <a:pt x="75442" y="16053"/>
                  <a:pt x="92572" y="33182"/>
                  <a:pt x="92572" y="54313"/>
                </a:cubicBezTo>
                <a:cubicBezTo>
                  <a:pt x="92572" y="75442"/>
                  <a:pt x="75442" y="92572"/>
                  <a:pt x="54313" y="92572"/>
                </a:cubicBezTo>
                <a:cubicBezTo>
                  <a:pt x="33182" y="92572"/>
                  <a:pt x="16053" y="75442"/>
                  <a:pt x="16053" y="54313"/>
                </a:cubicBezTo>
                <a:cubicBezTo>
                  <a:pt x="16074" y="33191"/>
                  <a:pt x="33191" y="16074"/>
                  <a:pt x="54313" y="16053"/>
                </a:cubicBezTo>
                <a:moveTo>
                  <a:pt x="54313" y="0"/>
                </a:moveTo>
                <a:cubicBezTo>
                  <a:pt x="24317" y="0"/>
                  <a:pt x="0" y="24317"/>
                  <a:pt x="0" y="54313"/>
                </a:cubicBezTo>
                <a:cubicBezTo>
                  <a:pt x="0" y="84309"/>
                  <a:pt x="24317" y="108625"/>
                  <a:pt x="54313" y="108625"/>
                </a:cubicBezTo>
                <a:cubicBezTo>
                  <a:pt x="84309" y="108625"/>
                  <a:pt x="108625" y="84309"/>
                  <a:pt x="108625" y="54313"/>
                </a:cubicBezTo>
                <a:cubicBezTo>
                  <a:pt x="108625" y="24317"/>
                  <a:pt x="84309" y="0"/>
                  <a:pt x="54313" y="0"/>
                </a:cubicBezTo>
                <a:close/>
              </a:path>
            </a:pathLst>
          </a:custGeom>
          <a:solidFill>
            <a:schemeClr val="bg1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344248204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4000" advClick="0" advTm="14000">
        <p15:prstTrans prst="drape"/>
      </p:transition>
    </mc:Choice>
    <mc:Fallback>
      <p:transition spd="slow" advClick="0" advTm="14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696CF8C-1EA0-4E47-AC60-CAC3B80A3C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 sz="5400"/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28CABF8-19D8-4F3C-994F-4D35EC7A2C3E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266FD4D-815A-431C-ADEF-DE6F236F6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8DA9DAA-006C-4F4B-980E-E3DF019B24E2}" type="slidenum">
              <a:rPr lang="fr-FR" noProof="0" smtClean="0"/>
              <a:t>‹N°›</a:t>
            </a:fld>
            <a:endParaRPr lang="fr-FR" noProof="0"/>
          </a:p>
        </p:txBody>
      </p:sp>
      <p:cxnSp>
        <p:nvCxnSpPr>
          <p:cNvPr id="7" name="Connecteur droit 6">
            <a:extLst>
              <a:ext uri="{FF2B5EF4-FFF2-40B4-BE49-F238E27FC236}">
                <a16:creationId xmlns:a16="http://schemas.microsoft.com/office/drawing/2014/main" id="{5C05CAAB-DBA2-4548-AD5F-01BB97FBB207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174504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4000" advClick="0" advTm="14000">
        <p15:prstTrans prst="drape"/>
      </p:transition>
    </mc:Choice>
    <mc:Fallback>
      <p:transition spd="slow" advClick="0" advTm="14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91656" y="841248"/>
            <a:ext cx="4434840" cy="3236976"/>
          </a:xfrm>
        </p:spPr>
        <p:txBody>
          <a:bodyPr rtlCol="0" anchor="b"/>
          <a:lstStyle>
            <a:lvl1pPr algn="l">
              <a:lnSpc>
                <a:spcPct val="110000"/>
              </a:lnSpc>
              <a:spcBef>
                <a:spcPts val="1000"/>
              </a:spcBef>
              <a:defRPr sz="3600" b="0" i="0" cap="none" baseline="0"/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EC80FBD9-0977-4B2B-9318-30774BB0947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91655" y="4498848"/>
            <a:ext cx="4434835" cy="510474"/>
          </a:xfrm>
        </p:spPr>
        <p:txBody>
          <a:bodyPr rtlCol="0"/>
          <a:lstStyle>
            <a:lvl1pPr marL="0" indent="0" algn="l">
              <a:lnSpc>
                <a:spcPct val="110000"/>
              </a:lnSpc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fr-FR" noProof="0"/>
              <a:t>Modifier le style du sous-titre du masque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F8C2A2A-62DB-40C0-8AE7-CB9B98649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9811512" y="1591056"/>
            <a:ext cx="3547872" cy="365125"/>
          </a:xfrm>
        </p:spPr>
        <p:txBody>
          <a:bodyPr rtlCol="0"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pPr rtl="0"/>
            <a:r>
              <a:rPr lang="fr-FR" noProof="0"/>
              <a:t>Titre de la présentation</a:t>
            </a:r>
          </a:p>
        </p:txBody>
      </p:sp>
      <p:sp>
        <p:nvSpPr>
          <p:cNvPr id="6" name="Espace réservé au numéro de diapositive 5">
            <a:extLst>
              <a:ext uri="{FF2B5EF4-FFF2-40B4-BE49-F238E27FC236}">
                <a16:creationId xmlns:a16="http://schemas.microsoft.com/office/drawing/2014/main" id="{A401EAA4-F44C-4C1F-B8E3-1A3005300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pPr rtl="0"/>
            <a:fld id="{D8DA9DAA-006C-4F4B-980E-E3DF019B24E2}" type="slidenum">
              <a:rPr lang="fr-FR" noProof="0" smtClean="0"/>
              <a:pPr rtl="0"/>
              <a:t>‹N°›</a:t>
            </a:fld>
            <a:endParaRPr lang="fr-FR" noProof="0"/>
          </a:p>
        </p:txBody>
      </p: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6939C974-0ED4-4915-BBF7-1FB00C18AD45}"/>
              </a:ext>
            </a:extLst>
          </p:cNvPr>
          <p:cNvCxnSpPr>
            <a:cxnSpLocks/>
          </p:cNvCxnSpPr>
          <p:nvPr userDrawn="1"/>
        </p:nvCxnSpPr>
        <p:spPr>
          <a:xfrm>
            <a:off x="11586162" y="3619272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515930B2-E36D-4D05-A6B3-CA1BF61D50CC}"/>
              </a:ext>
            </a:extLst>
          </p:cNvPr>
          <p:cNvSpPr/>
          <p:nvPr userDrawn="1"/>
        </p:nvSpPr>
        <p:spPr>
          <a:xfrm>
            <a:off x="0" y="0"/>
            <a:ext cx="5779911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13" name="Espace réservé d’image 12">
            <a:extLst>
              <a:ext uri="{FF2B5EF4-FFF2-40B4-BE49-F238E27FC236}">
                <a16:creationId xmlns:a16="http://schemas.microsoft.com/office/drawing/2014/main" id="{9CEC7E0F-60E8-418B-978D-C607C82E97F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83464" y="301752"/>
            <a:ext cx="5221224" cy="6263640"/>
          </a:xfrm>
        </p:spPr>
        <p:txBody>
          <a:bodyPr rtlCol="0" anchor="ctr"/>
          <a:lstStyle>
            <a:lvl1pPr algn="ctr">
              <a:buNone/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fr-FR" noProof="0"/>
              <a:t>Cliquez sur l'icône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129904861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4000" advClick="0" advTm="14000">
        <p15:prstTrans prst="drape"/>
      </p:transition>
    </mc:Choice>
    <mc:Fallback>
      <p:transition spd="slow" advClick="0" advTm="14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re et contenu">
    <p:bg>
      <p:bgPr>
        <a:gradFill>
          <a:gsLst>
            <a:gs pos="100000">
              <a:schemeClr val="accent4"/>
            </a:gs>
            <a:gs pos="0">
              <a:schemeClr val="accent2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696CF8C-1EA0-4E47-AC60-CAC3B80A3C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72" y="365125"/>
            <a:ext cx="10771632" cy="1325563"/>
          </a:xfrm>
        </p:spPr>
        <p:txBody>
          <a:bodyPr rtlCol="0"/>
          <a:lstStyle>
            <a:lvl1pPr>
              <a:defRPr sz="5400" b="1" cap="all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fr-FR" noProof="0"/>
              <a:t>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28CABF8-19D8-4F3C-994F-4D35EC7A2C3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76072" y="1825625"/>
            <a:ext cx="10771632" cy="4351338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097BB2D-4E2C-4490-A2A3-4B68BCC5D2F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8368" y="6356350"/>
            <a:ext cx="2743200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fr-FR" noProof="0"/>
              <a:t>03/09/20XX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140F15D-DD72-46D5-BF0F-F50647107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503920" y="841248"/>
            <a:ext cx="3630168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fr-FR" noProof="0"/>
              <a:t>Titre de la présentation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266FD4D-815A-431C-ADEF-DE6F236F6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D8DA9DAA-006C-4F4B-980E-E3DF019B24E2}" type="slidenum">
              <a:rPr lang="fr-FR" noProof="0" smtClean="0"/>
              <a:pPr rtl="0"/>
              <a:t>‹N°›</a:t>
            </a:fld>
            <a:endParaRPr lang="fr-FR" noProof="0"/>
          </a:p>
        </p:txBody>
      </p:sp>
      <p:sp>
        <p:nvSpPr>
          <p:cNvPr id="9" name="Graphisme 22">
            <a:extLst>
              <a:ext uri="{FF2B5EF4-FFF2-40B4-BE49-F238E27FC236}">
                <a16:creationId xmlns:a16="http://schemas.microsoft.com/office/drawing/2014/main" id="{4EADA2ED-8A8C-4D17-8798-F26BF3B4CE25}"/>
              </a:ext>
            </a:extLst>
          </p:cNvPr>
          <p:cNvSpPr/>
          <p:nvPr userDrawn="1"/>
        </p:nvSpPr>
        <p:spPr>
          <a:xfrm>
            <a:off x="11202264" y="344083"/>
            <a:ext cx="151536" cy="151536"/>
          </a:xfrm>
          <a:custGeom>
            <a:avLst/>
            <a:gdLst>
              <a:gd name="connsiteX0" fmla="*/ 141251 w 151536"/>
              <a:gd name="connsiteY0" fmla="*/ 65483 h 151536"/>
              <a:gd name="connsiteX1" fmla="*/ 86053 w 151536"/>
              <a:gd name="connsiteY1" fmla="*/ 65483 h 151536"/>
              <a:gd name="connsiteX2" fmla="*/ 86053 w 151536"/>
              <a:gd name="connsiteY2" fmla="*/ 10285 h 151536"/>
              <a:gd name="connsiteX3" fmla="*/ 75768 w 151536"/>
              <a:gd name="connsiteY3" fmla="*/ 0 h 151536"/>
              <a:gd name="connsiteX4" fmla="*/ 65483 w 151536"/>
              <a:gd name="connsiteY4" fmla="*/ 10285 h 151536"/>
              <a:gd name="connsiteX5" fmla="*/ 65483 w 151536"/>
              <a:gd name="connsiteY5" fmla="*/ 65483 h 151536"/>
              <a:gd name="connsiteX6" fmla="*/ 10285 w 151536"/>
              <a:gd name="connsiteY6" fmla="*/ 65483 h 151536"/>
              <a:gd name="connsiteX7" fmla="*/ 0 w 151536"/>
              <a:gd name="connsiteY7" fmla="*/ 75768 h 151536"/>
              <a:gd name="connsiteX8" fmla="*/ 10285 w 151536"/>
              <a:gd name="connsiteY8" fmla="*/ 86053 h 151536"/>
              <a:gd name="connsiteX9" fmla="*/ 65483 w 151536"/>
              <a:gd name="connsiteY9" fmla="*/ 86053 h 151536"/>
              <a:gd name="connsiteX10" fmla="*/ 65483 w 151536"/>
              <a:gd name="connsiteY10" fmla="*/ 141251 h 151536"/>
              <a:gd name="connsiteX11" fmla="*/ 75768 w 151536"/>
              <a:gd name="connsiteY11" fmla="*/ 151536 h 151536"/>
              <a:gd name="connsiteX12" fmla="*/ 86053 w 151536"/>
              <a:gd name="connsiteY12" fmla="*/ 141251 h 151536"/>
              <a:gd name="connsiteX13" fmla="*/ 86053 w 151536"/>
              <a:gd name="connsiteY13" fmla="*/ 86053 h 151536"/>
              <a:gd name="connsiteX14" fmla="*/ 141251 w 151536"/>
              <a:gd name="connsiteY14" fmla="*/ 86053 h 151536"/>
              <a:gd name="connsiteX15" fmla="*/ 151536 w 151536"/>
              <a:gd name="connsiteY15" fmla="*/ 75768 h 151536"/>
              <a:gd name="connsiteX16" fmla="*/ 141251 w 151536"/>
              <a:gd name="connsiteY16" fmla="*/ 65483 h 151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51536" h="151536">
                <a:moveTo>
                  <a:pt x="141251" y="65483"/>
                </a:moveTo>
                <a:lnTo>
                  <a:pt x="86053" y="65483"/>
                </a:lnTo>
                <a:lnTo>
                  <a:pt x="86053" y="10285"/>
                </a:lnTo>
                <a:cubicBezTo>
                  <a:pt x="86053" y="4605"/>
                  <a:pt x="81448" y="0"/>
                  <a:pt x="75768" y="0"/>
                </a:cubicBezTo>
                <a:cubicBezTo>
                  <a:pt x="70088" y="0"/>
                  <a:pt x="65483" y="4605"/>
                  <a:pt x="65483" y="10285"/>
                </a:cubicBezTo>
                <a:lnTo>
                  <a:pt x="65483" y="65483"/>
                </a:lnTo>
                <a:lnTo>
                  <a:pt x="10285" y="65483"/>
                </a:lnTo>
                <a:cubicBezTo>
                  <a:pt x="4605" y="65483"/>
                  <a:pt x="0" y="70088"/>
                  <a:pt x="0" y="75768"/>
                </a:cubicBezTo>
                <a:cubicBezTo>
                  <a:pt x="0" y="81448"/>
                  <a:pt x="4605" y="86053"/>
                  <a:pt x="10285" y="86053"/>
                </a:cubicBezTo>
                <a:lnTo>
                  <a:pt x="65483" y="86053"/>
                </a:lnTo>
                <a:lnTo>
                  <a:pt x="65483" y="141251"/>
                </a:lnTo>
                <a:cubicBezTo>
                  <a:pt x="65483" y="146931"/>
                  <a:pt x="70088" y="151536"/>
                  <a:pt x="75768" y="151536"/>
                </a:cubicBezTo>
                <a:cubicBezTo>
                  <a:pt x="81448" y="151536"/>
                  <a:pt x="86053" y="146931"/>
                  <a:pt x="86053" y="141251"/>
                </a:cubicBezTo>
                <a:lnTo>
                  <a:pt x="86053" y="86053"/>
                </a:lnTo>
                <a:lnTo>
                  <a:pt x="141251" y="86053"/>
                </a:lnTo>
                <a:cubicBezTo>
                  <a:pt x="146931" y="86053"/>
                  <a:pt x="151536" y="81448"/>
                  <a:pt x="151536" y="75768"/>
                </a:cubicBezTo>
                <a:cubicBezTo>
                  <a:pt x="151536" y="70088"/>
                  <a:pt x="146931" y="65483"/>
                  <a:pt x="141251" y="65483"/>
                </a:cubicBezTo>
                <a:close/>
              </a:path>
            </a:pathLst>
          </a:custGeom>
          <a:solidFill>
            <a:schemeClr val="bg1"/>
          </a:solidFill>
          <a:ln w="646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sp>
        <p:nvSpPr>
          <p:cNvPr id="11" name="Graphisme 23">
            <a:extLst>
              <a:ext uri="{FF2B5EF4-FFF2-40B4-BE49-F238E27FC236}">
                <a16:creationId xmlns:a16="http://schemas.microsoft.com/office/drawing/2014/main" id="{54AB3A25-6605-4446-9E53-ACEECD25E27B}"/>
              </a:ext>
            </a:extLst>
          </p:cNvPr>
          <p:cNvSpPr/>
          <p:nvPr userDrawn="1"/>
        </p:nvSpPr>
        <p:spPr>
          <a:xfrm>
            <a:off x="11563141" y="590910"/>
            <a:ext cx="108625" cy="108625"/>
          </a:xfrm>
          <a:custGeom>
            <a:avLst/>
            <a:gdLst>
              <a:gd name="connsiteX0" fmla="*/ 54313 w 108625"/>
              <a:gd name="connsiteY0" fmla="*/ 16053 h 108625"/>
              <a:gd name="connsiteX1" fmla="*/ 92572 w 108625"/>
              <a:gd name="connsiteY1" fmla="*/ 54313 h 108625"/>
              <a:gd name="connsiteX2" fmla="*/ 54313 w 108625"/>
              <a:gd name="connsiteY2" fmla="*/ 92572 h 108625"/>
              <a:gd name="connsiteX3" fmla="*/ 16053 w 108625"/>
              <a:gd name="connsiteY3" fmla="*/ 54313 h 108625"/>
              <a:gd name="connsiteX4" fmla="*/ 54313 w 108625"/>
              <a:gd name="connsiteY4" fmla="*/ 16053 h 108625"/>
              <a:gd name="connsiteX5" fmla="*/ 54313 w 108625"/>
              <a:gd name="connsiteY5" fmla="*/ 0 h 108625"/>
              <a:gd name="connsiteX6" fmla="*/ 0 w 108625"/>
              <a:gd name="connsiteY6" fmla="*/ 54313 h 108625"/>
              <a:gd name="connsiteX7" fmla="*/ 54313 w 108625"/>
              <a:gd name="connsiteY7" fmla="*/ 108625 h 108625"/>
              <a:gd name="connsiteX8" fmla="*/ 108625 w 108625"/>
              <a:gd name="connsiteY8" fmla="*/ 54313 h 108625"/>
              <a:gd name="connsiteX9" fmla="*/ 54313 w 108625"/>
              <a:gd name="connsiteY9" fmla="*/ 0 h 108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8625" h="108625">
                <a:moveTo>
                  <a:pt x="54313" y="16053"/>
                </a:moveTo>
                <a:cubicBezTo>
                  <a:pt x="75442" y="16053"/>
                  <a:pt x="92572" y="33182"/>
                  <a:pt x="92572" y="54313"/>
                </a:cubicBezTo>
                <a:cubicBezTo>
                  <a:pt x="92572" y="75442"/>
                  <a:pt x="75442" y="92572"/>
                  <a:pt x="54313" y="92572"/>
                </a:cubicBezTo>
                <a:cubicBezTo>
                  <a:pt x="33182" y="92572"/>
                  <a:pt x="16053" y="75442"/>
                  <a:pt x="16053" y="54313"/>
                </a:cubicBezTo>
                <a:cubicBezTo>
                  <a:pt x="16074" y="33191"/>
                  <a:pt x="33191" y="16074"/>
                  <a:pt x="54313" y="16053"/>
                </a:cubicBezTo>
                <a:moveTo>
                  <a:pt x="54313" y="0"/>
                </a:moveTo>
                <a:cubicBezTo>
                  <a:pt x="24317" y="0"/>
                  <a:pt x="0" y="24317"/>
                  <a:pt x="0" y="54313"/>
                </a:cubicBezTo>
                <a:cubicBezTo>
                  <a:pt x="0" y="84309"/>
                  <a:pt x="24317" y="108625"/>
                  <a:pt x="54313" y="108625"/>
                </a:cubicBezTo>
                <a:cubicBezTo>
                  <a:pt x="84309" y="108625"/>
                  <a:pt x="108625" y="84309"/>
                  <a:pt x="108625" y="54313"/>
                </a:cubicBezTo>
                <a:cubicBezTo>
                  <a:pt x="108625" y="24317"/>
                  <a:pt x="84309" y="0"/>
                  <a:pt x="54313" y="0"/>
                </a:cubicBezTo>
                <a:close/>
              </a:path>
            </a:pathLst>
          </a:custGeom>
          <a:solidFill>
            <a:schemeClr val="bg1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12226352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4000" advClick="0" advTm="14000">
        <p15:prstTrans prst="drape"/>
      </p:transition>
    </mc:Choice>
    <mc:Fallback>
      <p:transition spd="slow" advClick="0" advTm="14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9257166-6921-4546-BA2C-99E464681F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95B9122-6371-4049-B57A-33DED7DA2F7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1444752" y="1825625"/>
            <a:ext cx="4553712" cy="4351338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A14555D-0753-4312-A26B-2338813F9BB1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784848" y="1825625"/>
            <a:ext cx="4553712" cy="4351338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3FB7E8F4-3FB3-45AB-A381-9093CA95AAEE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Graphisme 15">
            <a:extLst>
              <a:ext uri="{FF2B5EF4-FFF2-40B4-BE49-F238E27FC236}">
                <a16:creationId xmlns:a16="http://schemas.microsoft.com/office/drawing/2014/main" id="{D8685329-C6A1-4CB4-8AAE-150D0341F6A2}"/>
              </a:ext>
            </a:extLst>
          </p:cNvPr>
          <p:cNvSpPr/>
          <p:nvPr userDrawn="1"/>
        </p:nvSpPr>
        <p:spPr>
          <a:xfrm>
            <a:off x="10508317" y="492206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accent2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sp>
        <p:nvSpPr>
          <p:cNvPr id="12" name="Graphisme 16">
            <a:extLst>
              <a:ext uri="{FF2B5EF4-FFF2-40B4-BE49-F238E27FC236}">
                <a16:creationId xmlns:a16="http://schemas.microsoft.com/office/drawing/2014/main" id="{83CE1DAA-30A3-41AE-8AE1-A7EE5C48A6F3}"/>
              </a:ext>
            </a:extLst>
          </p:cNvPr>
          <p:cNvSpPr/>
          <p:nvPr userDrawn="1"/>
        </p:nvSpPr>
        <p:spPr>
          <a:xfrm>
            <a:off x="11477944" y="1055581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accent2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sp>
        <p:nvSpPr>
          <p:cNvPr id="14" name="Graphisme 14">
            <a:extLst>
              <a:ext uri="{FF2B5EF4-FFF2-40B4-BE49-F238E27FC236}">
                <a16:creationId xmlns:a16="http://schemas.microsoft.com/office/drawing/2014/main" id="{065162DD-7ACB-4F9C-90DD-24C743035892}"/>
              </a:ext>
            </a:extLst>
          </p:cNvPr>
          <p:cNvSpPr/>
          <p:nvPr userDrawn="1"/>
        </p:nvSpPr>
        <p:spPr>
          <a:xfrm>
            <a:off x="11241555" y="446637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accent2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120528805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4000" advClick="0" advTm="14000">
        <p15:prstTrans prst="drape"/>
      </p:transition>
    </mc:Choice>
    <mc:Fallback>
      <p:transition spd="slow" advClick="0" advTm="14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0FDA4224-F4E4-47A4-ACF7-231749390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679907-DC49-4B86-A34C-C97DBC26A9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5DBC8A0-34FC-4B6E-B42B-A721267D89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i="0" cap="all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r>
              <a:rPr lang="fr-FR" noProof="0"/>
              <a:t>03/09/20XX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09AC0B6-4CC4-4E41-8A4D-F62E17F285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 cap="all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r>
              <a:rPr lang="fr-FR" noProof="0"/>
              <a:t>Titre de la présentation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6C0E9BD-90BD-46AE-8A0D-06796ADB76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 cap="all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D8DA9DAA-006C-4F4B-980E-E3DF019B24E2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1999713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708" r:id="rId2"/>
    <p:sldLayoutId id="2147483717" r:id="rId3"/>
    <p:sldLayoutId id="2147483710" r:id="rId4"/>
    <p:sldLayoutId id="2147483709" r:id="rId5"/>
    <p:sldLayoutId id="2147483698" r:id="rId6"/>
    <p:sldLayoutId id="2147483713" r:id="rId7"/>
    <p:sldLayoutId id="2147483712" r:id="rId8"/>
    <p:sldLayoutId id="2147483700" r:id="rId9"/>
    <p:sldLayoutId id="2147483701" r:id="rId10"/>
    <p:sldLayoutId id="2147483716" r:id="rId11"/>
    <p:sldLayoutId id="2147483714" r:id="rId12"/>
    <p:sldLayoutId id="2147483715" r:id="rId13"/>
    <p:sldLayoutId id="2147483702" r:id="rId14"/>
    <p:sldLayoutId id="2147483703" r:id="rId15"/>
    <p:sldLayoutId id="2147483704" r:id="rId16"/>
    <p:sldLayoutId id="2147483705" r:id="rId17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4000" advClick="0" advTm="14000">
        <p15:prstTrans prst="drape"/>
      </p:transition>
    </mc:Choice>
    <mc:Fallback>
      <p:transition spd="slow" advClick="0" advTm="14000">
        <p:fade/>
      </p:transition>
    </mc:Fallback>
  </mc:AlternateConten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1DDBBC93-70DF-4E4E-98E3-08124185AB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algn="l" rtl="0"/>
            <a:r>
              <a:rPr lang="fr-FR" sz="4000" dirty="0"/>
              <a:t>pour une AUTRE Répartition </a:t>
            </a:r>
            <a:r>
              <a:rPr lang="fr-FR" sz="4000" dirty="0" err="1"/>
              <a:t>DEs</a:t>
            </a:r>
            <a:r>
              <a:rPr lang="fr-FR" sz="4000" dirty="0"/>
              <a:t> richesses en France…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5DE74E9-AA78-46C1-845A-0B72FA8AF35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rtlCol="0">
            <a:noAutofit/>
          </a:bodyPr>
          <a:lstStyle/>
          <a:p>
            <a:pPr algn="l" rtl="0"/>
            <a:endParaRPr lang="fr-FR" sz="2000" dirty="0">
              <a:solidFill>
                <a:schemeClr val="bg1"/>
              </a:solidFill>
            </a:endParaRPr>
          </a:p>
          <a:p>
            <a:pPr algn="l" rtl="0"/>
            <a:endParaRPr lang="fr-FR" sz="2000" dirty="0"/>
          </a:p>
          <a:p>
            <a:pPr algn="l" rtl="0"/>
            <a:endParaRPr lang="fr-FR" sz="2000" dirty="0">
              <a:solidFill>
                <a:schemeClr val="bg1"/>
              </a:solidFill>
            </a:endParaRPr>
          </a:p>
          <a:p>
            <a:pPr algn="l" rtl="0"/>
            <a:r>
              <a:rPr lang="fr-FR" sz="2000" dirty="0">
                <a:solidFill>
                  <a:srgbClr val="FF0000"/>
                </a:solidFill>
              </a:rPr>
              <a:t>Une série de diapositives de la CGT  pour éclairer et argumenter afin de répondre aux besoins sociaux, économiques , écologiques et aux revendications légitimes des salarié-e-s actifs, privé-e-s d’emplois et retraité-e-s    </a:t>
            </a:r>
          </a:p>
        </p:txBody>
      </p:sp>
      <p:pic>
        <p:nvPicPr>
          <p:cNvPr id="6" name="Espace réservé d’image 5" descr="coucher de soleil sur des montagnes">
            <a:extLst>
              <a:ext uri="{FF2B5EF4-FFF2-40B4-BE49-F238E27FC236}">
                <a16:creationId xmlns:a16="http://schemas.microsoft.com/office/drawing/2014/main" id="{4642631A-6ABE-41EA-A308-9CF1230F1421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/>
          <a:srcRect/>
          <a:stretch/>
        </p:blipFill>
        <p:spPr/>
      </p:pic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05C25F72-F9A7-42F9-9720-0801ED77D4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AEEDFC2F-FF0A-4EC9-A0BB-0AA2B1E6BA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6DCF8D89-56D9-4E2B-9838-07DFB6E9D2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1359806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4000" advClick="0" advTm="14000">
        <p15:prstTrans prst="drape"/>
      </p:transition>
    </mc:Choice>
    <mc:Fallback>
      <p:transition spd="slow" advClick="0" advTm="1400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8D6EAB4-5EAC-8BAB-F8B0-6642B302C7D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DA9EB092-562D-CC22-DC1F-90870D83D9D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 descr="Une image contenant texte&#10;&#10;Description générée automatiquement">
            <a:extLst>
              <a:ext uri="{FF2B5EF4-FFF2-40B4-BE49-F238E27FC236}">
                <a16:creationId xmlns:a16="http://schemas.microsoft.com/office/drawing/2014/main" id="{5AEFCF5B-3D99-E17A-3C10-0A8097FA8A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8448" y="594360"/>
            <a:ext cx="9436608" cy="54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43094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4000" advClick="0" advTm="14000">
        <p15:prstTrans prst="drape"/>
      </p:transition>
    </mc:Choice>
    <mc:Fallback>
      <p:transition spd="slow" advClick="0" advTm="1400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ce réservé de la date 21">
            <a:extLst>
              <a:ext uri="{FF2B5EF4-FFF2-40B4-BE49-F238E27FC236}">
                <a16:creationId xmlns:a16="http://schemas.microsoft.com/office/drawing/2014/main" id="{692474E6-3035-46B8-9C05-9B4204E8ED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24" name="Espace réservé du numéro de diapositive 23">
            <a:extLst>
              <a:ext uri="{FF2B5EF4-FFF2-40B4-BE49-F238E27FC236}">
                <a16:creationId xmlns:a16="http://schemas.microsoft.com/office/drawing/2014/main" id="{5D838446-B95D-4AB7-B8CA-D5804BB79A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23" name="Espace réservé du pied de page 22">
            <a:extLst>
              <a:ext uri="{FF2B5EF4-FFF2-40B4-BE49-F238E27FC236}">
                <a16:creationId xmlns:a16="http://schemas.microsoft.com/office/drawing/2014/main" id="{DE8D546E-0F46-4CC0-B2B1-8B2430D00C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pic>
        <p:nvPicPr>
          <p:cNvPr id="9" name="Espace réservé d’image 8" descr="coucher de soleil sur des montagnes">
            <a:extLst>
              <a:ext uri="{FF2B5EF4-FFF2-40B4-BE49-F238E27FC236}">
                <a16:creationId xmlns:a16="http://schemas.microsoft.com/office/drawing/2014/main" id="{C82DA925-978C-48A9-98AD-0653B7A3D2D9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/>
          <a:srcRect t="41" b="41"/>
          <a:stretch/>
        </p:blipFill>
        <p:spPr/>
      </p:pic>
      <p:pic>
        <p:nvPicPr>
          <p:cNvPr id="11" name="Espace réservé d’image 10" descr="coucher de soleil sur des montagnes">
            <a:extLst>
              <a:ext uri="{FF2B5EF4-FFF2-40B4-BE49-F238E27FC236}">
                <a16:creationId xmlns:a16="http://schemas.microsoft.com/office/drawing/2014/main" id="{E63B7C3F-04A4-43F6-881D-FA11061CBAFA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4"/>
          <a:srcRect t="347" b="347"/>
          <a:stretch/>
        </p:blipFill>
        <p:spPr/>
      </p:pic>
      <p:sp>
        <p:nvSpPr>
          <p:cNvPr id="6" name="Titre 5">
            <a:extLst>
              <a:ext uri="{FF2B5EF4-FFF2-40B4-BE49-F238E27FC236}">
                <a16:creationId xmlns:a16="http://schemas.microsoft.com/office/drawing/2014/main" id="{FF777B66-94CB-491C-AC6B-BDAC98E21D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rtl="0"/>
            <a:r>
              <a:rPr lang="fr-FR" dirty="0"/>
              <a:t>Et pourtant avec un pays en ruine… 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42AF1107-8D35-4E35-93C7-D3640946F74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rtlCol="0"/>
          <a:lstStyle/>
          <a:p>
            <a:pPr rtl="0"/>
            <a:endParaRPr lang="fr-FR" dirty="0"/>
          </a:p>
          <a:p>
            <a:pPr rtl="0"/>
            <a:endParaRPr lang="fr-FR" dirty="0"/>
          </a:p>
        </p:txBody>
      </p:sp>
      <p:pic>
        <p:nvPicPr>
          <p:cNvPr id="15" name="Espace réservé d’image 14" descr="lumière d’avant le crépuscule sur des montagnes">
            <a:extLst>
              <a:ext uri="{FF2B5EF4-FFF2-40B4-BE49-F238E27FC236}">
                <a16:creationId xmlns:a16="http://schemas.microsoft.com/office/drawing/2014/main" id="{3D15FDC1-74B5-4FD8-BD17-0E2502C411A6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 rotWithShape="1">
          <a:blip r:embed="rId5"/>
          <a:srcRect l="16" r="16"/>
          <a:stretch/>
        </p:blipFill>
        <p:spPr/>
      </p:pic>
      <p:pic>
        <p:nvPicPr>
          <p:cNvPr id="13" name="Espace réservé d’image 12" descr="lumière d’avant l’aube sur des montagnes">
            <a:extLst>
              <a:ext uri="{FF2B5EF4-FFF2-40B4-BE49-F238E27FC236}">
                <a16:creationId xmlns:a16="http://schemas.microsoft.com/office/drawing/2014/main" id="{E02C4914-F076-4415-9C5D-A9BDB6CC6110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6"/>
          <a:srcRect t="108" b="108"/>
          <a:stretch/>
        </p:blipFill>
        <p:spPr/>
      </p:pic>
    </p:spTree>
    <p:extLst>
      <p:ext uri="{BB962C8B-B14F-4D97-AF65-F5344CB8AC3E}">
        <p14:creationId xmlns:p14="http://schemas.microsoft.com/office/powerpoint/2010/main" val="92731315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4000" advClick="0" advTm="14000">
        <p15:prstTrans prst="drape"/>
      </p:transition>
    </mc:Choice>
    <mc:Fallback>
      <p:transition spd="slow" advClick="0" advTm="1400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1B15049-9EF2-C666-8CFD-84DCC178542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FD6DCBA1-55AE-AE1E-847C-3D33D41B67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90260" y="4992799"/>
            <a:ext cx="5093208" cy="1197864"/>
          </a:xfrm>
        </p:spPr>
        <p:txBody>
          <a:bodyPr>
            <a:normAutofit fontScale="70000" lnSpcReduction="20000"/>
          </a:bodyPr>
          <a:lstStyle/>
          <a:p>
            <a:r>
              <a:rPr lang="fr-FR" sz="3600" dirty="0"/>
              <a:t>Aujourd’hui la CGT</a:t>
            </a:r>
          </a:p>
          <a:p>
            <a:r>
              <a:rPr lang="fr-FR" sz="3600" dirty="0"/>
              <a:t> propose la Sécurité Sociale</a:t>
            </a:r>
          </a:p>
          <a:p>
            <a:r>
              <a:rPr lang="fr-FR" sz="3600" dirty="0"/>
              <a:t> Professionnelle</a:t>
            </a:r>
            <a:r>
              <a:rPr lang="fr-FR" dirty="0"/>
              <a:t>…</a:t>
            </a:r>
          </a:p>
        </p:txBody>
      </p:sp>
      <p:pic>
        <p:nvPicPr>
          <p:cNvPr id="5" name="Image 4" descr="Une image contenant texte, journal&#10;&#10;Description générée automatiquement">
            <a:extLst>
              <a:ext uri="{FF2B5EF4-FFF2-40B4-BE49-F238E27FC236}">
                <a16:creationId xmlns:a16="http://schemas.microsoft.com/office/drawing/2014/main" id="{8BE9579E-1653-0BD8-EC8A-353819926F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8472" y="315000"/>
            <a:ext cx="6927446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18890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4000" advClick="0" advTm="14000">
        <p15:prstTrans prst="drape"/>
      </p:transition>
    </mc:Choice>
    <mc:Fallback>
      <p:transition spd="slow" advClick="0" advTm="14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60C427C-4982-7413-1AD8-C0E69BB3EFC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90FB0B76-8449-A9A2-C980-5566E73DB46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 descr="Une image contenant texte&#10;&#10;Description générée automatiquement">
            <a:extLst>
              <a:ext uri="{FF2B5EF4-FFF2-40B4-BE49-F238E27FC236}">
                <a16:creationId xmlns:a16="http://schemas.microsoft.com/office/drawing/2014/main" id="{559F6A31-1C1D-88F3-F773-2B0CAD48EE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0150" y="396144"/>
            <a:ext cx="9534905" cy="60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67168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4000" advClick="0" advTm="14000">
        <p15:prstTrans prst="drape"/>
      </p:transition>
    </mc:Choice>
    <mc:Fallback>
      <p:transition spd="slow" advClick="0" advTm="14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65A99D7-E5F4-C6AB-DD59-C127EEFB40C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1E3675F6-0826-4F92-C7BD-706C272BC61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 descr="Une image contenant texte&#10;&#10;Description générée automatiquement">
            <a:extLst>
              <a:ext uri="{FF2B5EF4-FFF2-40B4-BE49-F238E27FC236}">
                <a16:creationId xmlns:a16="http://schemas.microsoft.com/office/drawing/2014/main" id="{CA5365E7-09B2-1F7A-D011-DF0C1A42EB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8448" y="360144"/>
            <a:ext cx="9436608" cy="61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99085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4000" advClick="0" advTm="14000">
        <p15:prstTrans prst="drape"/>
      </p:transition>
    </mc:Choice>
    <mc:Fallback>
      <p:transition spd="slow" advClick="0" advTm="14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BDC7D84-C976-2C77-4887-B282C726910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A91B4CF2-8268-0E0A-20FD-6ACCAB2B8EC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 descr="Une image contenant texte&#10;&#10;Description générée automatiquement">
            <a:extLst>
              <a:ext uri="{FF2B5EF4-FFF2-40B4-BE49-F238E27FC236}">
                <a16:creationId xmlns:a16="http://schemas.microsoft.com/office/drawing/2014/main" id="{E4B6504D-AB87-A663-78E4-339B88C674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1016" y="262890"/>
            <a:ext cx="9464040" cy="6366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59050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4000" advClick="0" advTm="14000">
        <p15:prstTrans prst="drape"/>
      </p:transition>
    </mc:Choice>
    <mc:Fallback>
      <p:transition spd="slow" advClick="0" advTm="14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3A9968B-2619-4F71-AB00-4C493E12080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fr-FR" sz="5400" spc="400">
                <a:solidFill>
                  <a:schemeClr val="bg1"/>
                </a:solidFill>
              </a:rPr>
              <a:t>Galaxie</a:t>
            </a:r>
            <a:endParaRPr lang="fr-FR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A5F14073-9F68-4B7E-A576-26899D58C7A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fr-FR" sz="2000" dirty="0">
                <a:solidFill>
                  <a:schemeClr val="bg1"/>
                </a:solidFill>
              </a:rPr>
              <a:t>Nom du présentateur</a:t>
            </a:r>
          </a:p>
          <a:p>
            <a:pPr rtl="0"/>
            <a:endParaRPr lang="fr-FR" dirty="0"/>
          </a:p>
        </p:txBody>
      </p:sp>
      <p:pic>
        <p:nvPicPr>
          <p:cNvPr id="5" name="Image 4" descr="Une image contenant texte&#10;&#10;Description générée automatiquement">
            <a:extLst>
              <a:ext uri="{FF2B5EF4-FFF2-40B4-BE49-F238E27FC236}">
                <a16:creationId xmlns:a16="http://schemas.microsoft.com/office/drawing/2014/main" id="{E5B7ED28-A14D-027A-9AF6-8D09F76091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0961" y="288144"/>
            <a:ext cx="10046899" cy="63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6986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4000" advClick="0" advTm="14000">
        <p15:prstTrans prst="drape"/>
      </p:transition>
    </mc:Choice>
    <mc:Fallback>
      <p:transition spd="slow" advClick="0" advTm="14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4BAAC4D-385A-CB35-0869-206939C8175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2ECE0764-7ACB-E239-FD19-B2820FAAB62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 descr="Une image contenant texte&#10;&#10;Description générée automatiquement">
            <a:extLst>
              <a:ext uri="{FF2B5EF4-FFF2-40B4-BE49-F238E27FC236}">
                <a16:creationId xmlns:a16="http://schemas.microsoft.com/office/drawing/2014/main" id="{135CD595-47D3-76D3-81DC-3C9F5871D0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0150" y="324144"/>
            <a:ext cx="9534906" cy="622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52061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4000" advClick="0" advTm="14000">
        <p15:prstTrans prst="drape"/>
      </p:transition>
    </mc:Choice>
    <mc:Fallback>
      <p:transition spd="slow" advClick="0" advTm="14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56E3EC7-3FBB-8B5B-9BAA-F43B07461C4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6B360013-F09B-E3F9-7C60-6F9B5A3246B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 descr="Une image contenant table&#10;&#10;Description générée automatiquement">
            <a:extLst>
              <a:ext uri="{FF2B5EF4-FFF2-40B4-BE49-F238E27FC236}">
                <a16:creationId xmlns:a16="http://schemas.microsoft.com/office/drawing/2014/main" id="{47E1EC31-6413-AF46-35C3-23352831F6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8448" y="351000"/>
            <a:ext cx="9595104" cy="61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83480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4000" advClick="0" advTm="14000">
        <p15:prstTrans prst="drape"/>
      </p:transition>
    </mc:Choice>
    <mc:Fallback>
      <p:transition spd="slow" advClick="0" advTm="14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B11AE55-D33D-4B02-9BBE-0206D8D3899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F26CC504-244D-3365-E41B-D27950DE56A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 descr="Une image contenant texte&#10;&#10;Description générée automatiquement">
            <a:extLst>
              <a:ext uri="{FF2B5EF4-FFF2-40B4-BE49-F238E27FC236}">
                <a16:creationId xmlns:a16="http://schemas.microsoft.com/office/drawing/2014/main" id="{9BED3B8E-8B51-138A-DD17-338E5A5074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8449" y="324144"/>
            <a:ext cx="9436608" cy="622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58433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4000" advClick="0" advTm="14000">
        <p15:prstTrans prst="drape"/>
      </p:transition>
    </mc:Choice>
    <mc:Fallback>
      <p:transition spd="slow" advClick="0" advTm="1400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7798D13-5733-82AB-5C36-7179CDFAAFB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2BD911D8-5FDE-CC16-1EA3-4401150C1C4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 descr="Une image contenant texte&#10;&#10;Description générée automatiquement">
            <a:extLst>
              <a:ext uri="{FF2B5EF4-FFF2-40B4-BE49-F238E27FC236}">
                <a16:creationId xmlns:a16="http://schemas.microsoft.com/office/drawing/2014/main" id="{EF3257F8-554D-A578-7C49-8A182574F4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8448" y="396144"/>
            <a:ext cx="9436607" cy="60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96632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4000" advClick="0" advTm="14000">
        <p15:prstTrans prst="drape"/>
      </p:transition>
    </mc:Choice>
    <mc:Fallback>
      <p:transition spd="slow" advClick="0" advTm="14000">
        <p:fade/>
      </p:transition>
    </mc:Fallback>
  </mc:AlternateContent>
</p:sld>
</file>

<file path=ppt/theme/theme1.xml><?xml version="1.0" encoding="utf-8"?>
<a:theme xmlns:a="http://schemas.openxmlformats.org/drawingml/2006/main" name="GradientUnivers">
  <a:themeElements>
    <a:clrScheme name="Gradient">
      <a:dk1>
        <a:sysClr val="windowText" lastClr="000000"/>
      </a:dk1>
      <a:lt1>
        <a:sysClr val="window" lastClr="FFFFFF"/>
      </a:lt1>
      <a:dk2>
        <a:srgbClr val="10013F"/>
      </a:dk2>
      <a:lt2>
        <a:srgbClr val="F2F0FF"/>
      </a:lt2>
      <a:accent1>
        <a:srgbClr val="814DFF"/>
      </a:accent1>
      <a:accent2>
        <a:srgbClr val="243FFF"/>
      </a:accent2>
      <a:accent3>
        <a:srgbClr val="FF83B6"/>
      </a:accent3>
      <a:accent4>
        <a:srgbClr val="FF9022"/>
      </a:accent4>
      <a:accent5>
        <a:srgbClr val="FF1F85"/>
      </a:accent5>
      <a:accent6>
        <a:srgbClr val="1A98FF"/>
      </a:accent6>
      <a:hlink>
        <a:srgbClr val="0563C1"/>
      </a:hlink>
      <a:folHlink>
        <a:srgbClr val="954F72"/>
      </a:folHlink>
    </a:clrScheme>
    <a:fontScheme name="Univers">
      <a:majorFont>
        <a:latin typeface="Univers"/>
        <a:ea typeface=""/>
        <a:cs typeface=""/>
      </a:majorFont>
      <a:minorFont>
        <a:latin typeface="Univer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68169560.tgt.Office_48167117_TF89338750_Win32_OJ107391201.potx" id="{1C224FCB-FAC2-4FCD-A27F-E93ABE855DC1}" vid="{2BD8131D-7735-4690-88D8-2BC40D8B4199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426e97fa315356fffbdcd9876fe988c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14b8f0def80e6d70ce3def20c90759a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BC329F5-30EE-4BF7-AA2A-B837B51416B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9919F73-B6C2-4A43-95E2-833EC48925FE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3C8E00D1-8EA3-4E42-801D-0253E1EAFC2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{F67668AF-7701-4E16-9C7E-0A63CAE253F7}tf89338750_win32</Template>
  <TotalTime>70</TotalTime>
  <Words>68</Words>
  <Application>Microsoft Office PowerPoint</Application>
  <PresentationFormat>Grand écran</PresentationFormat>
  <Paragraphs>14</Paragraphs>
  <Slides>12</Slides>
  <Notes>3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6" baseType="lpstr">
      <vt:lpstr>Arial</vt:lpstr>
      <vt:lpstr>Calibri</vt:lpstr>
      <vt:lpstr>Univers</vt:lpstr>
      <vt:lpstr>GradientUnivers</vt:lpstr>
      <vt:lpstr>pour une AUTRE Répartition DEs richesses en France…</vt:lpstr>
      <vt:lpstr>Présentation PowerPoint</vt:lpstr>
      <vt:lpstr>Présentation PowerPoint</vt:lpstr>
      <vt:lpstr>Présentation PowerPoint</vt:lpstr>
      <vt:lpstr>Galaxie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Et pourtant avec un pays en ruine… 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Galaxie</dc:title>
  <dc:creator>gerald veirier</dc:creator>
  <cp:lastModifiedBy>gerald veirier</cp:lastModifiedBy>
  <cp:revision>13</cp:revision>
  <dcterms:created xsi:type="dcterms:W3CDTF">2022-10-14T10:10:11Z</dcterms:created>
  <dcterms:modified xsi:type="dcterms:W3CDTF">2022-10-20T06:49:03Z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